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8"/>
  </p:notesMasterIdLst>
  <p:sldIdLst>
    <p:sldId id="256" r:id="rId2"/>
    <p:sldId id="260" r:id="rId3"/>
    <p:sldId id="756" r:id="rId4"/>
    <p:sldId id="729" r:id="rId5"/>
    <p:sldId id="757" r:id="rId6"/>
    <p:sldId id="744" r:id="rId7"/>
    <p:sldId id="267" r:id="rId8"/>
    <p:sldId id="731" r:id="rId9"/>
    <p:sldId id="749" r:id="rId10"/>
    <p:sldId id="750" r:id="rId11"/>
    <p:sldId id="758" r:id="rId12"/>
    <p:sldId id="714" r:id="rId13"/>
    <p:sldId id="751" r:id="rId14"/>
    <p:sldId id="737" r:id="rId15"/>
    <p:sldId id="734" r:id="rId16"/>
    <p:sldId id="735" r:id="rId17"/>
  </p:sldIdLst>
  <p:sldSz cx="10152063" cy="7596188"/>
  <p:notesSz cx="7315200" cy="9601200"/>
  <p:defaultTextStyle>
    <a:defPPr>
      <a:defRPr lang="en-GB"/>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8000"/>
    <a:srgbClr val="003399"/>
    <a:srgbClr val="00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0" autoAdjust="0"/>
    <p:restoredTop sz="95258" autoAdjust="0"/>
  </p:normalViewPr>
  <p:slideViewPr>
    <p:cSldViewPr>
      <p:cViewPr varScale="1">
        <p:scale>
          <a:sx n="129" d="100"/>
          <a:sy n="129" d="100"/>
        </p:scale>
        <p:origin x="1792" y="192"/>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BE345-9AEB-4190-ABFF-D656CFA447BE}" type="doc">
      <dgm:prSet loTypeId="urn:microsoft.com/office/officeart/2005/8/layout/hierarchy4" loCatId="list" qsTypeId="urn:microsoft.com/office/officeart/2005/8/quickstyle/simple1" qsCatId="simple" csTypeId="urn:microsoft.com/office/officeart/2005/8/colors/accent2_5" csCatId="accent2" phldr="1"/>
      <dgm:spPr/>
      <dgm:t>
        <a:bodyPr/>
        <a:lstStyle/>
        <a:p>
          <a:endParaRPr lang="en-SG"/>
        </a:p>
      </dgm:t>
    </dgm:pt>
    <dgm:pt modelId="{D8459BBF-55B9-49AC-95E2-EA98384CEFCF}">
      <dgm:prSet phldrT="[Text]" custT="1"/>
      <dgm:spPr/>
      <dgm:t>
        <a:bodyPr/>
        <a:lstStyle/>
        <a:p>
          <a:r>
            <a:rPr lang="en-US" sz="1800" dirty="0"/>
            <a:t>Analysis </a:t>
          </a:r>
        </a:p>
      </dgm:t>
    </dgm:pt>
    <dgm:pt modelId="{82857A6D-78BA-42A0-A0AD-AE00BB492671}" type="parTrans" cxnId="{F7315C1B-946C-4C6C-8B8E-221BA4914A0D}">
      <dgm:prSet/>
      <dgm:spPr/>
      <dgm:t>
        <a:bodyPr/>
        <a:lstStyle/>
        <a:p>
          <a:endParaRPr lang="en-SG"/>
        </a:p>
      </dgm:t>
    </dgm:pt>
    <dgm:pt modelId="{9FF3B2E6-4A53-41B6-8819-1D2786080658}" type="sibTrans" cxnId="{F7315C1B-946C-4C6C-8B8E-221BA4914A0D}">
      <dgm:prSet/>
      <dgm:spPr/>
      <dgm:t>
        <a:bodyPr/>
        <a:lstStyle/>
        <a:p>
          <a:endParaRPr lang="en-SG"/>
        </a:p>
      </dgm:t>
    </dgm:pt>
    <dgm:pt modelId="{6C2CDFF8-124F-44BD-B0C2-A4BAAA9A679D}">
      <dgm:prSet phldrT="[Text]" custT="1"/>
      <dgm:spPr/>
      <dgm:t>
        <a:bodyPr/>
        <a:lstStyle/>
        <a:p>
          <a:r>
            <a:rPr lang="en-US" sz="1800" dirty="0"/>
            <a:t>Synthesis</a:t>
          </a:r>
        </a:p>
      </dgm:t>
    </dgm:pt>
    <dgm:pt modelId="{28249831-350B-4FEB-80CE-E3CCA62CDFA6}" type="parTrans" cxnId="{2533477D-9186-41E3-AC47-77EE8DF5AF19}">
      <dgm:prSet/>
      <dgm:spPr/>
      <dgm:t>
        <a:bodyPr/>
        <a:lstStyle/>
        <a:p>
          <a:endParaRPr lang="en-SG"/>
        </a:p>
      </dgm:t>
    </dgm:pt>
    <dgm:pt modelId="{7AA3544C-2400-4693-A93D-27D412F63D55}" type="sibTrans" cxnId="{2533477D-9186-41E3-AC47-77EE8DF5AF19}">
      <dgm:prSet/>
      <dgm:spPr/>
      <dgm:t>
        <a:bodyPr/>
        <a:lstStyle/>
        <a:p>
          <a:endParaRPr lang="en-SG"/>
        </a:p>
      </dgm:t>
    </dgm:pt>
    <dgm:pt modelId="{04E5A217-5260-47C0-954F-A175C814B14D}">
      <dgm:prSet custT="1"/>
      <dgm:spPr/>
      <dgm:t>
        <a:bodyPr/>
        <a:lstStyle/>
        <a:p>
          <a:r>
            <a:rPr lang="en-US" sz="1400" b="1" dirty="0"/>
            <a:t>Statistical </a:t>
          </a:r>
        </a:p>
      </dgm:t>
    </dgm:pt>
    <dgm:pt modelId="{166F6AE4-7E56-47A4-BB05-CCC206ADAB00}" type="parTrans" cxnId="{8A0266E1-010D-46B9-AB17-7FFC1714B83D}">
      <dgm:prSet/>
      <dgm:spPr/>
      <dgm:t>
        <a:bodyPr/>
        <a:lstStyle/>
        <a:p>
          <a:endParaRPr lang="en-SG"/>
        </a:p>
      </dgm:t>
    </dgm:pt>
    <dgm:pt modelId="{07F097E5-E23A-4B94-990D-2CDF31C0B09E}" type="sibTrans" cxnId="{8A0266E1-010D-46B9-AB17-7FFC1714B83D}">
      <dgm:prSet/>
      <dgm:spPr/>
      <dgm:t>
        <a:bodyPr/>
        <a:lstStyle/>
        <a:p>
          <a:endParaRPr lang="en-SG"/>
        </a:p>
      </dgm:t>
    </dgm:pt>
    <dgm:pt modelId="{9528BE10-B2B8-449C-A00A-C9E3725F5EAA}">
      <dgm:prSet custT="1"/>
      <dgm:spPr/>
      <dgm:t>
        <a:bodyPr/>
        <a:lstStyle/>
        <a:p>
          <a:r>
            <a:rPr lang="en-US" sz="1400" b="1" dirty="0"/>
            <a:t>Signal Processing</a:t>
          </a:r>
        </a:p>
      </dgm:t>
    </dgm:pt>
    <dgm:pt modelId="{671B4D04-7858-4285-A1B9-A822CDC664D0}" type="parTrans" cxnId="{A3EA69A0-5F0C-41F2-8974-DBA0A6D15DF8}">
      <dgm:prSet/>
      <dgm:spPr/>
      <dgm:t>
        <a:bodyPr/>
        <a:lstStyle/>
        <a:p>
          <a:endParaRPr lang="en-SG"/>
        </a:p>
      </dgm:t>
    </dgm:pt>
    <dgm:pt modelId="{B8E801F1-171F-4C1F-95F2-6C401AF83B48}" type="sibTrans" cxnId="{A3EA69A0-5F0C-41F2-8974-DBA0A6D15DF8}">
      <dgm:prSet/>
      <dgm:spPr/>
      <dgm:t>
        <a:bodyPr/>
        <a:lstStyle/>
        <a:p>
          <a:endParaRPr lang="en-SG"/>
        </a:p>
      </dgm:t>
    </dgm:pt>
    <dgm:pt modelId="{7BDCC1EC-4888-4FC3-8740-DB3D97B52C32}">
      <dgm:prSet custT="1"/>
      <dgm:spPr/>
      <dgm:t>
        <a:bodyPr/>
        <a:lstStyle/>
        <a:p>
          <a:r>
            <a:rPr lang="en-US" sz="1400" dirty="0"/>
            <a:t>Model-Based</a:t>
          </a:r>
        </a:p>
      </dgm:t>
    </dgm:pt>
    <dgm:pt modelId="{9A02C714-7D29-4012-846A-196A48927C7D}" type="parTrans" cxnId="{0F53E006-EB5E-4669-848E-E2375E0C3D07}">
      <dgm:prSet/>
      <dgm:spPr/>
      <dgm:t>
        <a:bodyPr/>
        <a:lstStyle/>
        <a:p>
          <a:endParaRPr lang="en-SG"/>
        </a:p>
      </dgm:t>
    </dgm:pt>
    <dgm:pt modelId="{AACECA3D-1EA8-4363-9891-0D259CA12526}" type="sibTrans" cxnId="{0F53E006-EB5E-4669-848E-E2375E0C3D07}">
      <dgm:prSet/>
      <dgm:spPr/>
      <dgm:t>
        <a:bodyPr/>
        <a:lstStyle/>
        <a:p>
          <a:endParaRPr lang="en-SG"/>
        </a:p>
      </dgm:t>
    </dgm:pt>
    <dgm:pt modelId="{52372E31-94BF-4F0F-916F-310B8ABF6E3C}">
      <dgm:prSet custT="1"/>
      <dgm:spPr/>
      <dgm:t>
        <a:bodyPr/>
        <a:lstStyle/>
        <a:p>
          <a:r>
            <a:rPr lang="en-US" sz="1400" dirty="0"/>
            <a:t>Geometrical</a:t>
          </a:r>
          <a:endParaRPr lang="en-SG" sz="1400" dirty="0"/>
        </a:p>
      </dgm:t>
    </dgm:pt>
    <dgm:pt modelId="{839E62FE-437F-43F1-A61E-4449032401E1}" type="parTrans" cxnId="{D64F128C-0178-4071-A442-0D1AF2D7443E}">
      <dgm:prSet/>
      <dgm:spPr/>
      <dgm:t>
        <a:bodyPr/>
        <a:lstStyle/>
        <a:p>
          <a:endParaRPr lang="en-SG"/>
        </a:p>
      </dgm:t>
    </dgm:pt>
    <dgm:pt modelId="{7401BC5C-7401-468F-A693-2DB1A88BBCE9}" type="sibTrans" cxnId="{D64F128C-0178-4071-A442-0D1AF2D7443E}">
      <dgm:prSet/>
      <dgm:spPr/>
      <dgm:t>
        <a:bodyPr/>
        <a:lstStyle/>
        <a:p>
          <a:endParaRPr lang="en-SG"/>
        </a:p>
      </dgm:t>
    </dgm:pt>
    <dgm:pt modelId="{F43A50E4-4290-4AF9-B4D8-0647BD854E4F}">
      <dgm:prSet custT="1"/>
      <dgm:spPr/>
      <dgm:t>
        <a:bodyPr/>
        <a:lstStyle/>
        <a:p>
          <a:r>
            <a:rPr lang="en-US" sz="1400" b="1" dirty="0"/>
            <a:t>TUS and LBP</a:t>
          </a:r>
        </a:p>
      </dgm:t>
    </dgm:pt>
    <dgm:pt modelId="{85150231-0D8C-4C4E-93AB-26AB14F73784}" type="parTrans" cxnId="{6E078A95-1EEB-4011-99C0-7415C4EA115F}">
      <dgm:prSet/>
      <dgm:spPr/>
      <dgm:t>
        <a:bodyPr/>
        <a:lstStyle/>
        <a:p>
          <a:endParaRPr lang="en-SG"/>
        </a:p>
      </dgm:t>
    </dgm:pt>
    <dgm:pt modelId="{F174AF39-BFDA-42B3-9C2B-777F8BB10D04}" type="sibTrans" cxnId="{6E078A95-1EEB-4011-99C0-7415C4EA115F}">
      <dgm:prSet/>
      <dgm:spPr/>
      <dgm:t>
        <a:bodyPr/>
        <a:lstStyle/>
        <a:p>
          <a:endParaRPr lang="en-SG"/>
        </a:p>
      </dgm:t>
    </dgm:pt>
    <dgm:pt modelId="{D3AAA7E0-147D-489C-979F-60383972C076}">
      <dgm:prSet custT="1"/>
      <dgm:spPr/>
      <dgm:t>
        <a:bodyPr/>
        <a:lstStyle/>
        <a:p>
          <a:r>
            <a:rPr lang="en-US" sz="1400" b="1" dirty="0"/>
            <a:t>GLCM</a:t>
          </a:r>
        </a:p>
      </dgm:t>
    </dgm:pt>
    <dgm:pt modelId="{40EDFE1C-5B3F-4216-A67A-65398F67C791}" type="parTrans" cxnId="{3206A5F2-A948-46AD-A188-F54F4BA87261}">
      <dgm:prSet/>
      <dgm:spPr/>
      <dgm:t>
        <a:bodyPr/>
        <a:lstStyle/>
        <a:p>
          <a:endParaRPr lang="en-SG"/>
        </a:p>
      </dgm:t>
    </dgm:pt>
    <dgm:pt modelId="{352C22E6-5B18-46F8-A36B-6ACD8CD1D9BF}" type="sibTrans" cxnId="{3206A5F2-A948-46AD-A188-F54F4BA87261}">
      <dgm:prSet/>
      <dgm:spPr/>
      <dgm:t>
        <a:bodyPr/>
        <a:lstStyle/>
        <a:p>
          <a:endParaRPr lang="en-SG"/>
        </a:p>
      </dgm:t>
    </dgm:pt>
    <dgm:pt modelId="{6A51D6CB-C5B3-48C3-B025-1459CAD5A6F0}">
      <dgm:prSet custT="1"/>
      <dgm:spPr/>
      <dgm:t>
        <a:bodyPr/>
        <a:lstStyle/>
        <a:p>
          <a:r>
            <a:rPr lang="en-US" sz="1400" b="1" dirty="0"/>
            <a:t>Filter Banks</a:t>
          </a:r>
        </a:p>
      </dgm:t>
    </dgm:pt>
    <dgm:pt modelId="{185A16A0-C1F6-4B2E-950D-1355A3D3B24C}" type="parTrans" cxnId="{6FCF6F31-B767-4A46-9AFB-1871A3155452}">
      <dgm:prSet/>
      <dgm:spPr/>
      <dgm:t>
        <a:bodyPr/>
        <a:lstStyle/>
        <a:p>
          <a:endParaRPr lang="en-SG"/>
        </a:p>
      </dgm:t>
    </dgm:pt>
    <dgm:pt modelId="{1297355C-1277-421C-9824-A1686C10E8DE}" type="sibTrans" cxnId="{6FCF6F31-B767-4A46-9AFB-1871A3155452}">
      <dgm:prSet/>
      <dgm:spPr/>
      <dgm:t>
        <a:bodyPr/>
        <a:lstStyle/>
        <a:p>
          <a:endParaRPr lang="en-SG"/>
        </a:p>
      </dgm:t>
    </dgm:pt>
    <dgm:pt modelId="{EBA2295F-A189-48B0-AAFF-380C36FDB2D3}">
      <dgm:prSet custT="1"/>
      <dgm:spPr/>
      <dgm:t>
        <a:bodyPr/>
        <a:lstStyle/>
        <a:p>
          <a:r>
            <a:rPr lang="en-US" sz="1400" b="1" dirty="0"/>
            <a:t>KLT/PCA</a:t>
          </a:r>
        </a:p>
      </dgm:t>
    </dgm:pt>
    <dgm:pt modelId="{D742E1FD-E7F1-491B-82C0-0E8D90CA13CB}" type="parTrans" cxnId="{D8AB4915-935E-435D-AE76-69742DB5D234}">
      <dgm:prSet/>
      <dgm:spPr/>
      <dgm:t>
        <a:bodyPr/>
        <a:lstStyle/>
        <a:p>
          <a:endParaRPr lang="en-SG"/>
        </a:p>
      </dgm:t>
    </dgm:pt>
    <dgm:pt modelId="{79997C53-D19A-4816-A13A-0ECD70D12033}" type="sibTrans" cxnId="{D8AB4915-935E-435D-AE76-69742DB5D234}">
      <dgm:prSet/>
      <dgm:spPr/>
      <dgm:t>
        <a:bodyPr/>
        <a:lstStyle/>
        <a:p>
          <a:endParaRPr lang="en-SG"/>
        </a:p>
      </dgm:t>
    </dgm:pt>
    <dgm:pt modelId="{C2593328-CB16-47E4-A36F-05C32BB042CA}">
      <dgm:prSet custT="1"/>
      <dgm:spPr/>
      <dgm:t>
        <a:bodyPr/>
        <a:lstStyle/>
        <a:p>
          <a:r>
            <a:rPr lang="en-US" sz="1400" b="1" dirty="0"/>
            <a:t>MSMD</a:t>
          </a:r>
        </a:p>
      </dgm:t>
    </dgm:pt>
    <dgm:pt modelId="{2476298F-7C29-4DF5-B99D-E8A402CFE565}" type="parTrans" cxnId="{DA2A9186-EF36-4C94-A6AA-BCA866C75E58}">
      <dgm:prSet/>
      <dgm:spPr/>
      <dgm:t>
        <a:bodyPr/>
        <a:lstStyle/>
        <a:p>
          <a:endParaRPr lang="en-SG"/>
        </a:p>
      </dgm:t>
    </dgm:pt>
    <dgm:pt modelId="{590F0D9C-38EC-4C7C-9AA3-526AB8F747FF}" type="sibTrans" cxnId="{DA2A9186-EF36-4C94-A6AA-BCA866C75E58}">
      <dgm:prSet/>
      <dgm:spPr/>
      <dgm:t>
        <a:bodyPr/>
        <a:lstStyle/>
        <a:p>
          <a:endParaRPr lang="en-SG"/>
        </a:p>
      </dgm:t>
    </dgm:pt>
    <dgm:pt modelId="{357131D1-9299-4911-809B-A1C8076E733D}">
      <dgm:prSet custT="1"/>
      <dgm:spPr/>
      <dgm:t>
        <a:bodyPr/>
        <a:lstStyle/>
        <a:p>
          <a:r>
            <a:rPr lang="en-US" sz="1400" b="1" dirty="0"/>
            <a:t>Gabor Filters</a:t>
          </a:r>
        </a:p>
      </dgm:t>
    </dgm:pt>
    <dgm:pt modelId="{1CA9F41A-2EB4-4DCD-A489-2160F614AAC0}" type="parTrans" cxnId="{5A8D5FA2-BD1E-4D07-AF58-420F1AF283BE}">
      <dgm:prSet/>
      <dgm:spPr/>
      <dgm:t>
        <a:bodyPr/>
        <a:lstStyle/>
        <a:p>
          <a:endParaRPr lang="en-SG"/>
        </a:p>
      </dgm:t>
    </dgm:pt>
    <dgm:pt modelId="{B1B50393-2223-44AB-B58C-9396E29872DE}" type="sibTrans" cxnId="{5A8D5FA2-BD1E-4D07-AF58-420F1AF283BE}">
      <dgm:prSet/>
      <dgm:spPr/>
      <dgm:t>
        <a:bodyPr/>
        <a:lstStyle/>
        <a:p>
          <a:endParaRPr lang="en-SG"/>
        </a:p>
      </dgm:t>
    </dgm:pt>
    <dgm:pt modelId="{0CB8C8D6-785F-48D2-9219-50C4C254F75C}">
      <dgm:prSet custT="1"/>
      <dgm:spPr/>
      <dgm:t>
        <a:bodyPr/>
        <a:lstStyle/>
        <a:p>
          <a:r>
            <a:rPr lang="en-US" sz="1400" b="1" dirty="0"/>
            <a:t>Wavelet</a:t>
          </a:r>
        </a:p>
      </dgm:t>
    </dgm:pt>
    <dgm:pt modelId="{0833C527-E9F6-4F40-B363-BD81F6889B0E}" type="parTrans" cxnId="{268E5C13-B948-47CC-9876-25BF35A8BA03}">
      <dgm:prSet/>
      <dgm:spPr/>
      <dgm:t>
        <a:bodyPr/>
        <a:lstStyle/>
        <a:p>
          <a:endParaRPr lang="en-SG"/>
        </a:p>
      </dgm:t>
    </dgm:pt>
    <dgm:pt modelId="{99C54D09-2712-4BF2-8CCC-5F7C33C8ED44}" type="sibTrans" cxnId="{268E5C13-B948-47CC-9876-25BF35A8BA03}">
      <dgm:prSet/>
      <dgm:spPr/>
      <dgm:t>
        <a:bodyPr/>
        <a:lstStyle/>
        <a:p>
          <a:endParaRPr lang="en-SG"/>
        </a:p>
      </dgm:t>
    </dgm:pt>
    <dgm:pt modelId="{41E65C12-DF9D-4917-8EAE-B8754FF95221}" type="pres">
      <dgm:prSet presAssocID="{9CDBE345-9AEB-4190-ABFF-D656CFA447BE}" presName="Name0" presStyleCnt="0">
        <dgm:presLayoutVars>
          <dgm:chPref val="1"/>
          <dgm:dir/>
          <dgm:animOne val="branch"/>
          <dgm:animLvl val="lvl"/>
          <dgm:resizeHandles/>
        </dgm:presLayoutVars>
      </dgm:prSet>
      <dgm:spPr/>
    </dgm:pt>
    <dgm:pt modelId="{C4D7DAB4-BA5C-4A7A-9E67-901526525E7F}" type="pres">
      <dgm:prSet presAssocID="{D8459BBF-55B9-49AC-95E2-EA98384CEFCF}" presName="vertOne" presStyleCnt="0"/>
      <dgm:spPr/>
    </dgm:pt>
    <dgm:pt modelId="{5A56A86A-B57E-4FE0-9817-DBDE08557268}" type="pres">
      <dgm:prSet presAssocID="{D8459BBF-55B9-49AC-95E2-EA98384CEFCF}" presName="txOne" presStyleLbl="node0" presStyleIdx="0" presStyleCnt="2">
        <dgm:presLayoutVars>
          <dgm:chPref val="3"/>
        </dgm:presLayoutVars>
      </dgm:prSet>
      <dgm:spPr/>
    </dgm:pt>
    <dgm:pt modelId="{D75FB23B-F410-499E-9DB9-A48A30D1352B}" type="pres">
      <dgm:prSet presAssocID="{D8459BBF-55B9-49AC-95E2-EA98384CEFCF}" presName="parTransOne" presStyleCnt="0"/>
      <dgm:spPr/>
    </dgm:pt>
    <dgm:pt modelId="{04F30987-6FC6-4680-A0CE-211D25955E3A}" type="pres">
      <dgm:prSet presAssocID="{D8459BBF-55B9-49AC-95E2-EA98384CEFCF}" presName="horzOne" presStyleCnt="0"/>
      <dgm:spPr/>
    </dgm:pt>
    <dgm:pt modelId="{E58F6537-4A17-4AB3-9EED-3F1A1D51F68A}" type="pres">
      <dgm:prSet presAssocID="{04E5A217-5260-47C0-954F-A175C814B14D}" presName="vertTwo" presStyleCnt="0"/>
      <dgm:spPr/>
    </dgm:pt>
    <dgm:pt modelId="{68C7AAA6-BFAB-44C0-A8D4-6F55C8CFC58A}" type="pres">
      <dgm:prSet presAssocID="{04E5A217-5260-47C0-954F-A175C814B14D}" presName="txTwo" presStyleLbl="node2" presStyleIdx="0" presStyleCnt="4">
        <dgm:presLayoutVars>
          <dgm:chPref val="3"/>
        </dgm:presLayoutVars>
      </dgm:prSet>
      <dgm:spPr/>
    </dgm:pt>
    <dgm:pt modelId="{95BC82BA-BBCE-4404-88BC-94D6CFBF0CA8}" type="pres">
      <dgm:prSet presAssocID="{04E5A217-5260-47C0-954F-A175C814B14D}" presName="parTransTwo" presStyleCnt="0"/>
      <dgm:spPr/>
    </dgm:pt>
    <dgm:pt modelId="{8DFC86E3-5CD7-4B4D-A51F-2E5FC58061E0}" type="pres">
      <dgm:prSet presAssocID="{04E5A217-5260-47C0-954F-A175C814B14D}" presName="horzTwo" presStyleCnt="0"/>
      <dgm:spPr/>
    </dgm:pt>
    <dgm:pt modelId="{0D85E41D-36B2-4AE8-B642-B5854C8A7B94}" type="pres">
      <dgm:prSet presAssocID="{F43A50E4-4290-4AF9-B4D8-0647BD854E4F}" presName="vertThree" presStyleCnt="0"/>
      <dgm:spPr/>
    </dgm:pt>
    <dgm:pt modelId="{CC2CDA78-E30B-4E11-93C1-925075EF8817}" type="pres">
      <dgm:prSet presAssocID="{F43A50E4-4290-4AF9-B4D8-0647BD854E4F}" presName="txThree" presStyleLbl="node3" presStyleIdx="0" presStyleCnt="5">
        <dgm:presLayoutVars>
          <dgm:chPref val="3"/>
        </dgm:presLayoutVars>
      </dgm:prSet>
      <dgm:spPr/>
    </dgm:pt>
    <dgm:pt modelId="{08BDB992-3C20-4B18-B754-D549242C9C44}" type="pres">
      <dgm:prSet presAssocID="{F43A50E4-4290-4AF9-B4D8-0647BD854E4F}" presName="horzThree" presStyleCnt="0"/>
      <dgm:spPr/>
    </dgm:pt>
    <dgm:pt modelId="{7A04C861-2E74-4B91-B84B-1F23308B0115}" type="pres">
      <dgm:prSet presAssocID="{F174AF39-BFDA-42B3-9C2B-777F8BB10D04}" presName="sibSpaceThree" presStyleCnt="0"/>
      <dgm:spPr/>
    </dgm:pt>
    <dgm:pt modelId="{3B3540CD-6AC4-4D97-A496-F80FDBE87F45}" type="pres">
      <dgm:prSet presAssocID="{D3AAA7E0-147D-489C-979F-60383972C076}" presName="vertThree" presStyleCnt="0"/>
      <dgm:spPr/>
    </dgm:pt>
    <dgm:pt modelId="{5D701E6F-5C97-47AA-BAD6-6013969987CC}" type="pres">
      <dgm:prSet presAssocID="{D3AAA7E0-147D-489C-979F-60383972C076}" presName="txThree" presStyleLbl="node3" presStyleIdx="1" presStyleCnt="5">
        <dgm:presLayoutVars>
          <dgm:chPref val="3"/>
        </dgm:presLayoutVars>
      </dgm:prSet>
      <dgm:spPr/>
    </dgm:pt>
    <dgm:pt modelId="{4C4AA349-2CEE-4D5D-A5CA-462EEB4E4AB6}" type="pres">
      <dgm:prSet presAssocID="{D3AAA7E0-147D-489C-979F-60383972C076}" presName="horzThree" presStyleCnt="0"/>
      <dgm:spPr/>
    </dgm:pt>
    <dgm:pt modelId="{066238F7-350A-429A-96CF-2AB6C754BED7}" type="pres">
      <dgm:prSet presAssocID="{07F097E5-E23A-4B94-990D-2CDF31C0B09E}" presName="sibSpaceTwo" presStyleCnt="0"/>
      <dgm:spPr/>
    </dgm:pt>
    <dgm:pt modelId="{EFC3A733-2F84-4D33-AD76-21BD2E6CDB08}" type="pres">
      <dgm:prSet presAssocID="{9528BE10-B2B8-449C-A00A-C9E3725F5EAA}" presName="vertTwo" presStyleCnt="0"/>
      <dgm:spPr/>
    </dgm:pt>
    <dgm:pt modelId="{D6AEFBD8-9838-47AC-8216-3D4FA2149BE0}" type="pres">
      <dgm:prSet presAssocID="{9528BE10-B2B8-449C-A00A-C9E3725F5EAA}" presName="txTwo" presStyleLbl="node2" presStyleIdx="1" presStyleCnt="4">
        <dgm:presLayoutVars>
          <dgm:chPref val="3"/>
        </dgm:presLayoutVars>
      </dgm:prSet>
      <dgm:spPr/>
    </dgm:pt>
    <dgm:pt modelId="{397F7D8A-1B3E-4F9D-A00A-67CE284274A3}" type="pres">
      <dgm:prSet presAssocID="{9528BE10-B2B8-449C-A00A-C9E3725F5EAA}" presName="parTransTwo" presStyleCnt="0"/>
      <dgm:spPr/>
    </dgm:pt>
    <dgm:pt modelId="{E096B8E6-E1B7-4277-ADD7-63C7FF2CD113}" type="pres">
      <dgm:prSet presAssocID="{9528BE10-B2B8-449C-A00A-C9E3725F5EAA}" presName="horzTwo" presStyleCnt="0"/>
      <dgm:spPr/>
    </dgm:pt>
    <dgm:pt modelId="{6A4C3A64-2C36-4218-8D8E-9637425277B5}" type="pres">
      <dgm:prSet presAssocID="{6A51D6CB-C5B3-48C3-B025-1459CAD5A6F0}" presName="vertThree" presStyleCnt="0"/>
      <dgm:spPr/>
    </dgm:pt>
    <dgm:pt modelId="{6ACDB8A1-6435-4039-B6AE-D0C381C3F6A6}" type="pres">
      <dgm:prSet presAssocID="{6A51D6CB-C5B3-48C3-B025-1459CAD5A6F0}" presName="txThree" presStyleLbl="node3" presStyleIdx="2" presStyleCnt="5">
        <dgm:presLayoutVars>
          <dgm:chPref val="3"/>
        </dgm:presLayoutVars>
      </dgm:prSet>
      <dgm:spPr/>
    </dgm:pt>
    <dgm:pt modelId="{64F0FCA4-EDC9-496F-AA0E-23645C8B0EA4}" type="pres">
      <dgm:prSet presAssocID="{6A51D6CB-C5B3-48C3-B025-1459CAD5A6F0}" presName="horzThree" presStyleCnt="0"/>
      <dgm:spPr/>
    </dgm:pt>
    <dgm:pt modelId="{F92E3E87-DA8C-43C8-9FE9-BABE1FCED43A}" type="pres">
      <dgm:prSet presAssocID="{1297355C-1277-421C-9824-A1686C10E8DE}" presName="sibSpaceThree" presStyleCnt="0"/>
      <dgm:spPr/>
    </dgm:pt>
    <dgm:pt modelId="{B5BCE0ED-E908-4DEE-8F79-B1DDECBC1880}" type="pres">
      <dgm:prSet presAssocID="{EBA2295F-A189-48B0-AAFF-380C36FDB2D3}" presName="vertThree" presStyleCnt="0"/>
      <dgm:spPr/>
    </dgm:pt>
    <dgm:pt modelId="{7A5FD25B-7C94-461C-B177-EB01838BD60B}" type="pres">
      <dgm:prSet presAssocID="{EBA2295F-A189-48B0-AAFF-380C36FDB2D3}" presName="txThree" presStyleLbl="node3" presStyleIdx="3" presStyleCnt="5">
        <dgm:presLayoutVars>
          <dgm:chPref val="3"/>
        </dgm:presLayoutVars>
      </dgm:prSet>
      <dgm:spPr/>
    </dgm:pt>
    <dgm:pt modelId="{2AD4640A-86DD-475D-B60D-5C839DAF9F4A}" type="pres">
      <dgm:prSet presAssocID="{EBA2295F-A189-48B0-AAFF-380C36FDB2D3}" presName="horzThree" presStyleCnt="0"/>
      <dgm:spPr/>
    </dgm:pt>
    <dgm:pt modelId="{C5CF98CF-0B79-4E30-8D48-DE35A59390A2}" type="pres">
      <dgm:prSet presAssocID="{79997C53-D19A-4816-A13A-0ECD70D12033}" presName="sibSpaceThree" presStyleCnt="0"/>
      <dgm:spPr/>
    </dgm:pt>
    <dgm:pt modelId="{8178C1A1-B5E8-4172-8B33-FB915B59E9D5}" type="pres">
      <dgm:prSet presAssocID="{C2593328-CB16-47E4-A36F-05C32BB042CA}" presName="vertThree" presStyleCnt="0"/>
      <dgm:spPr/>
    </dgm:pt>
    <dgm:pt modelId="{923C6696-9ED5-410B-B9C2-8C6DD59B8998}" type="pres">
      <dgm:prSet presAssocID="{C2593328-CB16-47E4-A36F-05C32BB042CA}" presName="txThree" presStyleLbl="node3" presStyleIdx="4" presStyleCnt="5">
        <dgm:presLayoutVars>
          <dgm:chPref val="3"/>
        </dgm:presLayoutVars>
      </dgm:prSet>
      <dgm:spPr/>
    </dgm:pt>
    <dgm:pt modelId="{EF39B475-26D1-467B-B634-01D0612402B0}" type="pres">
      <dgm:prSet presAssocID="{C2593328-CB16-47E4-A36F-05C32BB042CA}" presName="parTransThree" presStyleCnt="0"/>
      <dgm:spPr/>
    </dgm:pt>
    <dgm:pt modelId="{340D0C28-F6FE-43E4-93C8-47B16C71F5AD}" type="pres">
      <dgm:prSet presAssocID="{C2593328-CB16-47E4-A36F-05C32BB042CA}" presName="horzThree" presStyleCnt="0"/>
      <dgm:spPr/>
    </dgm:pt>
    <dgm:pt modelId="{F3D6F8AE-6E71-4630-AECF-8583434668B9}" type="pres">
      <dgm:prSet presAssocID="{357131D1-9299-4911-809B-A1C8076E733D}" presName="vertFour" presStyleCnt="0">
        <dgm:presLayoutVars>
          <dgm:chPref val="3"/>
        </dgm:presLayoutVars>
      </dgm:prSet>
      <dgm:spPr/>
    </dgm:pt>
    <dgm:pt modelId="{940CB956-F030-4195-9A00-3143B75A6EFB}" type="pres">
      <dgm:prSet presAssocID="{357131D1-9299-4911-809B-A1C8076E733D}" presName="txFour" presStyleLbl="node4" presStyleIdx="0" presStyleCnt="2">
        <dgm:presLayoutVars>
          <dgm:chPref val="3"/>
        </dgm:presLayoutVars>
      </dgm:prSet>
      <dgm:spPr/>
    </dgm:pt>
    <dgm:pt modelId="{E5E73E15-C4B5-4DB6-B369-97A050E92819}" type="pres">
      <dgm:prSet presAssocID="{357131D1-9299-4911-809B-A1C8076E733D}" presName="horzFour" presStyleCnt="0"/>
      <dgm:spPr/>
    </dgm:pt>
    <dgm:pt modelId="{25B89292-1BC0-455A-90B9-523E33A2F9E4}" type="pres">
      <dgm:prSet presAssocID="{B1B50393-2223-44AB-B58C-9396E29872DE}" presName="sibSpaceFour" presStyleCnt="0"/>
      <dgm:spPr/>
    </dgm:pt>
    <dgm:pt modelId="{D89B153F-0752-446A-B6EA-311CCCFA55E0}" type="pres">
      <dgm:prSet presAssocID="{0CB8C8D6-785F-48D2-9219-50C4C254F75C}" presName="vertFour" presStyleCnt="0">
        <dgm:presLayoutVars>
          <dgm:chPref val="3"/>
        </dgm:presLayoutVars>
      </dgm:prSet>
      <dgm:spPr/>
    </dgm:pt>
    <dgm:pt modelId="{916FCEC3-8A36-4797-B550-C16E57147A7C}" type="pres">
      <dgm:prSet presAssocID="{0CB8C8D6-785F-48D2-9219-50C4C254F75C}" presName="txFour" presStyleLbl="node4" presStyleIdx="1" presStyleCnt="2">
        <dgm:presLayoutVars>
          <dgm:chPref val="3"/>
        </dgm:presLayoutVars>
      </dgm:prSet>
      <dgm:spPr/>
    </dgm:pt>
    <dgm:pt modelId="{E5B5F5EE-C0C5-4381-8667-A6607154AE9F}" type="pres">
      <dgm:prSet presAssocID="{0CB8C8D6-785F-48D2-9219-50C4C254F75C}" presName="horzFour" presStyleCnt="0"/>
      <dgm:spPr/>
    </dgm:pt>
    <dgm:pt modelId="{74FC04E3-8CE3-4974-A20B-E0371E7CCC46}" type="pres">
      <dgm:prSet presAssocID="{B8E801F1-171F-4C1F-95F2-6C401AF83B48}" presName="sibSpaceTwo" presStyleCnt="0"/>
      <dgm:spPr/>
    </dgm:pt>
    <dgm:pt modelId="{BC9EE746-7B1C-4791-8319-2E619C936B77}" type="pres">
      <dgm:prSet presAssocID="{7BDCC1EC-4888-4FC3-8740-DB3D97B52C32}" presName="vertTwo" presStyleCnt="0"/>
      <dgm:spPr/>
    </dgm:pt>
    <dgm:pt modelId="{76E26EEF-EBF0-469C-B2EC-DE48C601853B}" type="pres">
      <dgm:prSet presAssocID="{7BDCC1EC-4888-4FC3-8740-DB3D97B52C32}" presName="txTwo" presStyleLbl="node2" presStyleIdx="2" presStyleCnt="4">
        <dgm:presLayoutVars>
          <dgm:chPref val="3"/>
        </dgm:presLayoutVars>
      </dgm:prSet>
      <dgm:spPr/>
    </dgm:pt>
    <dgm:pt modelId="{4ADC6217-052A-4D95-AF53-DAF4EF003100}" type="pres">
      <dgm:prSet presAssocID="{7BDCC1EC-4888-4FC3-8740-DB3D97B52C32}" presName="horzTwo" presStyleCnt="0"/>
      <dgm:spPr/>
    </dgm:pt>
    <dgm:pt modelId="{C213F43C-1008-4CCD-B24E-65F88CA2896C}" type="pres">
      <dgm:prSet presAssocID="{AACECA3D-1EA8-4363-9891-0D259CA12526}" presName="sibSpaceTwo" presStyleCnt="0"/>
      <dgm:spPr/>
    </dgm:pt>
    <dgm:pt modelId="{22C23CF1-03C4-46A6-A908-2B8380F8326F}" type="pres">
      <dgm:prSet presAssocID="{52372E31-94BF-4F0F-916F-310B8ABF6E3C}" presName="vertTwo" presStyleCnt="0"/>
      <dgm:spPr/>
    </dgm:pt>
    <dgm:pt modelId="{B3BACAF7-5EA1-4234-ADD0-2553FA280EBF}" type="pres">
      <dgm:prSet presAssocID="{52372E31-94BF-4F0F-916F-310B8ABF6E3C}" presName="txTwo" presStyleLbl="node2" presStyleIdx="3" presStyleCnt="4">
        <dgm:presLayoutVars>
          <dgm:chPref val="3"/>
        </dgm:presLayoutVars>
      </dgm:prSet>
      <dgm:spPr/>
    </dgm:pt>
    <dgm:pt modelId="{69CF761D-0676-45E7-8D5D-26D1065CC027}" type="pres">
      <dgm:prSet presAssocID="{52372E31-94BF-4F0F-916F-310B8ABF6E3C}" presName="horzTwo" presStyleCnt="0"/>
      <dgm:spPr/>
    </dgm:pt>
    <dgm:pt modelId="{42AC8D73-7DBB-46D1-995D-CDA771F3A359}" type="pres">
      <dgm:prSet presAssocID="{9FF3B2E6-4A53-41B6-8819-1D2786080658}" presName="sibSpaceOne" presStyleCnt="0"/>
      <dgm:spPr/>
    </dgm:pt>
    <dgm:pt modelId="{DE4FDF22-ABDD-4A37-864E-81ED41768D1C}" type="pres">
      <dgm:prSet presAssocID="{6C2CDFF8-124F-44BD-B0C2-A4BAAA9A679D}" presName="vertOne" presStyleCnt="0"/>
      <dgm:spPr/>
    </dgm:pt>
    <dgm:pt modelId="{2B31B85F-42D4-4219-878C-AABA8DDCE3AF}" type="pres">
      <dgm:prSet presAssocID="{6C2CDFF8-124F-44BD-B0C2-A4BAAA9A679D}" presName="txOne" presStyleLbl="node0" presStyleIdx="1" presStyleCnt="2">
        <dgm:presLayoutVars>
          <dgm:chPref val="3"/>
        </dgm:presLayoutVars>
      </dgm:prSet>
      <dgm:spPr/>
    </dgm:pt>
    <dgm:pt modelId="{177DCE36-2C6A-4F43-A7B7-256A9D4D1137}" type="pres">
      <dgm:prSet presAssocID="{6C2CDFF8-124F-44BD-B0C2-A4BAAA9A679D}" presName="horzOne" presStyleCnt="0"/>
      <dgm:spPr/>
    </dgm:pt>
  </dgm:ptLst>
  <dgm:cxnLst>
    <dgm:cxn modelId="{0F53E006-EB5E-4669-848E-E2375E0C3D07}" srcId="{D8459BBF-55B9-49AC-95E2-EA98384CEFCF}" destId="{7BDCC1EC-4888-4FC3-8740-DB3D97B52C32}" srcOrd="2" destOrd="0" parTransId="{9A02C714-7D29-4012-846A-196A48927C7D}" sibTransId="{AACECA3D-1EA8-4363-9891-0D259CA12526}"/>
    <dgm:cxn modelId="{268E5C13-B948-47CC-9876-25BF35A8BA03}" srcId="{C2593328-CB16-47E4-A36F-05C32BB042CA}" destId="{0CB8C8D6-785F-48D2-9219-50C4C254F75C}" srcOrd="1" destOrd="0" parTransId="{0833C527-E9F6-4F40-B363-BD81F6889B0E}" sibTransId="{99C54D09-2712-4BF2-8CCC-5F7C33C8ED44}"/>
    <dgm:cxn modelId="{D8AB4915-935E-435D-AE76-69742DB5D234}" srcId="{9528BE10-B2B8-449C-A00A-C9E3725F5EAA}" destId="{EBA2295F-A189-48B0-AAFF-380C36FDB2D3}" srcOrd="1" destOrd="0" parTransId="{D742E1FD-E7F1-491B-82C0-0E8D90CA13CB}" sibTransId="{79997C53-D19A-4816-A13A-0ECD70D12033}"/>
    <dgm:cxn modelId="{50E93816-02EE-4E96-8632-8E24DEB3CF17}" type="presOf" srcId="{0CB8C8D6-785F-48D2-9219-50C4C254F75C}" destId="{916FCEC3-8A36-4797-B550-C16E57147A7C}" srcOrd="0" destOrd="0" presId="urn:microsoft.com/office/officeart/2005/8/layout/hierarchy4"/>
    <dgm:cxn modelId="{F7315C1B-946C-4C6C-8B8E-221BA4914A0D}" srcId="{9CDBE345-9AEB-4190-ABFF-D656CFA447BE}" destId="{D8459BBF-55B9-49AC-95E2-EA98384CEFCF}" srcOrd="0" destOrd="0" parTransId="{82857A6D-78BA-42A0-A0AD-AE00BB492671}" sibTransId="{9FF3B2E6-4A53-41B6-8819-1D2786080658}"/>
    <dgm:cxn modelId="{1B60AC1F-FDDC-4B7A-9B41-A1CE999B9E13}" type="presOf" srcId="{52372E31-94BF-4F0F-916F-310B8ABF6E3C}" destId="{B3BACAF7-5EA1-4234-ADD0-2553FA280EBF}" srcOrd="0" destOrd="0" presId="urn:microsoft.com/office/officeart/2005/8/layout/hierarchy4"/>
    <dgm:cxn modelId="{5BA10E2F-5BB2-48D6-8FB8-5787BBDD0543}" type="presOf" srcId="{9528BE10-B2B8-449C-A00A-C9E3725F5EAA}" destId="{D6AEFBD8-9838-47AC-8216-3D4FA2149BE0}" srcOrd="0" destOrd="0" presId="urn:microsoft.com/office/officeart/2005/8/layout/hierarchy4"/>
    <dgm:cxn modelId="{6FCF6F31-B767-4A46-9AFB-1871A3155452}" srcId="{9528BE10-B2B8-449C-A00A-C9E3725F5EAA}" destId="{6A51D6CB-C5B3-48C3-B025-1459CAD5A6F0}" srcOrd="0" destOrd="0" parTransId="{185A16A0-C1F6-4B2E-950D-1355A3D3B24C}" sibTransId="{1297355C-1277-421C-9824-A1686C10E8DE}"/>
    <dgm:cxn modelId="{2FE1CC5C-FCF3-4B4D-80B0-C64E37A76168}" type="presOf" srcId="{F43A50E4-4290-4AF9-B4D8-0647BD854E4F}" destId="{CC2CDA78-E30B-4E11-93C1-925075EF8817}" srcOrd="0" destOrd="0" presId="urn:microsoft.com/office/officeart/2005/8/layout/hierarchy4"/>
    <dgm:cxn modelId="{10E6626D-8D24-4706-BD8D-08A0F3EEB2D7}" type="presOf" srcId="{C2593328-CB16-47E4-A36F-05C32BB042CA}" destId="{923C6696-9ED5-410B-B9C2-8C6DD59B8998}" srcOrd="0" destOrd="0" presId="urn:microsoft.com/office/officeart/2005/8/layout/hierarchy4"/>
    <dgm:cxn modelId="{2C0EF76E-A160-4A1C-8E75-9ABCB859482D}" type="presOf" srcId="{6C2CDFF8-124F-44BD-B0C2-A4BAAA9A679D}" destId="{2B31B85F-42D4-4219-878C-AABA8DDCE3AF}" srcOrd="0" destOrd="0" presId="urn:microsoft.com/office/officeart/2005/8/layout/hierarchy4"/>
    <dgm:cxn modelId="{2533477D-9186-41E3-AC47-77EE8DF5AF19}" srcId="{9CDBE345-9AEB-4190-ABFF-D656CFA447BE}" destId="{6C2CDFF8-124F-44BD-B0C2-A4BAAA9A679D}" srcOrd="1" destOrd="0" parTransId="{28249831-350B-4FEB-80CE-E3CCA62CDFA6}" sibTransId="{7AA3544C-2400-4693-A93D-27D412F63D55}"/>
    <dgm:cxn modelId="{071CA57D-2B28-486E-B2C2-4FF7C66C4428}" type="presOf" srcId="{D3AAA7E0-147D-489C-979F-60383972C076}" destId="{5D701E6F-5C97-47AA-BAD6-6013969987CC}" srcOrd="0" destOrd="0" presId="urn:microsoft.com/office/officeart/2005/8/layout/hierarchy4"/>
    <dgm:cxn modelId="{8C454D84-49C7-4FE3-89AC-F2E2F6E6BCC2}" type="presOf" srcId="{9CDBE345-9AEB-4190-ABFF-D656CFA447BE}" destId="{41E65C12-DF9D-4917-8EAE-B8754FF95221}" srcOrd="0" destOrd="0" presId="urn:microsoft.com/office/officeart/2005/8/layout/hierarchy4"/>
    <dgm:cxn modelId="{DA2A9186-EF36-4C94-A6AA-BCA866C75E58}" srcId="{9528BE10-B2B8-449C-A00A-C9E3725F5EAA}" destId="{C2593328-CB16-47E4-A36F-05C32BB042CA}" srcOrd="2" destOrd="0" parTransId="{2476298F-7C29-4DF5-B99D-E8A402CFE565}" sibTransId="{590F0D9C-38EC-4C7C-9AA3-526AB8F747FF}"/>
    <dgm:cxn modelId="{8D4C4689-82D5-4595-8685-ED09D1FA1302}" type="presOf" srcId="{D8459BBF-55B9-49AC-95E2-EA98384CEFCF}" destId="{5A56A86A-B57E-4FE0-9817-DBDE08557268}" srcOrd="0" destOrd="0" presId="urn:microsoft.com/office/officeart/2005/8/layout/hierarchy4"/>
    <dgm:cxn modelId="{0215DE89-4647-4F1B-9792-0301D821ACB1}" type="presOf" srcId="{357131D1-9299-4911-809B-A1C8076E733D}" destId="{940CB956-F030-4195-9A00-3143B75A6EFB}" srcOrd="0" destOrd="0" presId="urn:microsoft.com/office/officeart/2005/8/layout/hierarchy4"/>
    <dgm:cxn modelId="{D64F128C-0178-4071-A442-0D1AF2D7443E}" srcId="{D8459BBF-55B9-49AC-95E2-EA98384CEFCF}" destId="{52372E31-94BF-4F0F-916F-310B8ABF6E3C}" srcOrd="3" destOrd="0" parTransId="{839E62FE-437F-43F1-A61E-4449032401E1}" sibTransId="{7401BC5C-7401-468F-A693-2DB1A88BBCE9}"/>
    <dgm:cxn modelId="{453C1A8E-6927-40C1-8104-168A76301E0B}" type="presOf" srcId="{04E5A217-5260-47C0-954F-A175C814B14D}" destId="{68C7AAA6-BFAB-44C0-A8D4-6F55C8CFC58A}" srcOrd="0" destOrd="0" presId="urn:microsoft.com/office/officeart/2005/8/layout/hierarchy4"/>
    <dgm:cxn modelId="{6E078A95-1EEB-4011-99C0-7415C4EA115F}" srcId="{04E5A217-5260-47C0-954F-A175C814B14D}" destId="{F43A50E4-4290-4AF9-B4D8-0647BD854E4F}" srcOrd="0" destOrd="0" parTransId="{85150231-0D8C-4C4E-93AB-26AB14F73784}" sibTransId="{F174AF39-BFDA-42B3-9C2B-777F8BB10D04}"/>
    <dgm:cxn modelId="{A3EA69A0-5F0C-41F2-8974-DBA0A6D15DF8}" srcId="{D8459BBF-55B9-49AC-95E2-EA98384CEFCF}" destId="{9528BE10-B2B8-449C-A00A-C9E3725F5EAA}" srcOrd="1" destOrd="0" parTransId="{671B4D04-7858-4285-A1B9-A822CDC664D0}" sibTransId="{B8E801F1-171F-4C1F-95F2-6C401AF83B48}"/>
    <dgm:cxn modelId="{5A8D5FA2-BD1E-4D07-AF58-420F1AF283BE}" srcId="{C2593328-CB16-47E4-A36F-05C32BB042CA}" destId="{357131D1-9299-4911-809B-A1C8076E733D}" srcOrd="0" destOrd="0" parTransId="{1CA9F41A-2EB4-4DCD-A489-2160F614AAC0}" sibTransId="{B1B50393-2223-44AB-B58C-9396E29872DE}"/>
    <dgm:cxn modelId="{BD180FC5-4653-45A8-AD5F-96A763E45D71}" type="presOf" srcId="{6A51D6CB-C5B3-48C3-B025-1459CAD5A6F0}" destId="{6ACDB8A1-6435-4039-B6AE-D0C381C3F6A6}" srcOrd="0" destOrd="0" presId="urn:microsoft.com/office/officeart/2005/8/layout/hierarchy4"/>
    <dgm:cxn modelId="{8A0266E1-010D-46B9-AB17-7FFC1714B83D}" srcId="{D8459BBF-55B9-49AC-95E2-EA98384CEFCF}" destId="{04E5A217-5260-47C0-954F-A175C814B14D}" srcOrd="0" destOrd="0" parTransId="{166F6AE4-7E56-47A4-BB05-CCC206ADAB00}" sibTransId="{07F097E5-E23A-4B94-990D-2CDF31C0B09E}"/>
    <dgm:cxn modelId="{4827F0E7-633B-45D6-B75F-71BF9006C23F}" type="presOf" srcId="{EBA2295F-A189-48B0-AAFF-380C36FDB2D3}" destId="{7A5FD25B-7C94-461C-B177-EB01838BD60B}" srcOrd="0" destOrd="0" presId="urn:microsoft.com/office/officeart/2005/8/layout/hierarchy4"/>
    <dgm:cxn modelId="{3206A5F2-A948-46AD-A188-F54F4BA87261}" srcId="{04E5A217-5260-47C0-954F-A175C814B14D}" destId="{D3AAA7E0-147D-489C-979F-60383972C076}" srcOrd="1" destOrd="0" parTransId="{40EDFE1C-5B3F-4216-A67A-65398F67C791}" sibTransId="{352C22E6-5B18-46F8-A36B-6ACD8CD1D9BF}"/>
    <dgm:cxn modelId="{B8A0EAF4-36D5-409D-8778-D01EE59C8B40}" type="presOf" srcId="{7BDCC1EC-4888-4FC3-8740-DB3D97B52C32}" destId="{76E26EEF-EBF0-469C-B2EC-DE48C601853B}" srcOrd="0" destOrd="0" presId="urn:microsoft.com/office/officeart/2005/8/layout/hierarchy4"/>
    <dgm:cxn modelId="{D1AEA868-D776-4726-B25F-872B74B1CAD6}" type="presParOf" srcId="{41E65C12-DF9D-4917-8EAE-B8754FF95221}" destId="{C4D7DAB4-BA5C-4A7A-9E67-901526525E7F}" srcOrd="0" destOrd="0" presId="urn:microsoft.com/office/officeart/2005/8/layout/hierarchy4"/>
    <dgm:cxn modelId="{D05BF025-770C-4271-ACFA-7C1047E8CC5C}" type="presParOf" srcId="{C4D7DAB4-BA5C-4A7A-9E67-901526525E7F}" destId="{5A56A86A-B57E-4FE0-9817-DBDE08557268}" srcOrd="0" destOrd="0" presId="urn:microsoft.com/office/officeart/2005/8/layout/hierarchy4"/>
    <dgm:cxn modelId="{120AC961-C39E-4B90-A8A1-591996664F9F}" type="presParOf" srcId="{C4D7DAB4-BA5C-4A7A-9E67-901526525E7F}" destId="{D75FB23B-F410-499E-9DB9-A48A30D1352B}" srcOrd="1" destOrd="0" presId="urn:microsoft.com/office/officeart/2005/8/layout/hierarchy4"/>
    <dgm:cxn modelId="{36080442-3FCD-4BD2-BB73-A44DB69A5D95}" type="presParOf" srcId="{C4D7DAB4-BA5C-4A7A-9E67-901526525E7F}" destId="{04F30987-6FC6-4680-A0CE-211D25955E3A}" srcOrd="2" destOrd="0" presId="urn:microsoft.com/office/officeart/2005/8/layout/hierarchy4"/>
    <dgm:cxn modelId="{43965BE5-9EA6-497B-9B3A-C3F4D546FECA}" type="presParOf" srcId="{04F30987-6FC6-4680-A0CE-211D25955E3A}" destId="{E58F6537-4A17-4AB3-9EED-3F1A1D51F68A}" srcOrd="0" destOrd="0" presId="urn:microsoft.com/office/officeart/2005/8/layout/hierarchy4"/>
    <dgm:cxn modelId="{2679C327-D4ED-4B1D-888C-206A1059B383}" type="presParOf" srcId="{E58F6537-4A17-4AB3-9EED-3F1A1D51F68A}" destId="{68C7AAA6-BFAB-44C0-A8D4-6F55C8CFC58A}" srcOrd="0" destOrd="0" presId="urn:microsoft.com/office/officeart/2005/8/layout/hierarchy4"/>
    <dgm:cxn modelId="{01A4718F-DD93-4ABE-AF8D-A06B35607587}" type="presParOf" srcId="{E58F6537-4A17-4AB3-9EED-3F1A1D51F68A}" destId="{95BC82BA-BBCE-4404-88BC-94D6CFBF0CA8}" srcOrd="1" destOrd="0" presId="urn:microsoft.com/office/officeart/2005/8/layout/hierarchy4"/>
    <dgm:cxn modelId="{8355EAE7-0D4D-4629-AF7C-8B5B2C3B6BAE}" type="presParOf" srcId="{E58F6537-4A17-4AB3-9EED-3F1A1D51F68A}" destId="{8DFC86E3-5CD7-4B4D-A51F-2E5FC58061E0}" srcOrd="2" destOrd="0" presId="urn:microsoft.com/office/officeart/2005/8/layout/hierarchy4"/>
    <dgm:cxn modelId="{F38BDA0E-799F-4A00-B4DF-84F8328E2A26}" type="presParOf" srcId="{8DFC86E3-5CD7-4B4D-A51F-2E5FC58061E0}" destId="{0D85E41D-36B2-4AE8-B642-B5854C8A7B94}" srcOrd="0" destOrd="0" presId="urn:microsoft.com/office/officeart/2005/8/layout/hierarchy4"/>
    <dgm:cxn modelId="{B9563921-5BB3-4885-B37F-67AE0D62145E}" type="presParOf" srcId="{0D85E41D-36B2-4AE8-B642-B5854C8A7B94}" destId="{CC2CDA78-E30B-4E11-93C1-925075EF8817}" srcOrd="0" destOrd="0" presId="urn:microsoft.com/office/officeart/2005/8/layout/hierarchy4"/>
    <dgm:cxn modelId="{695BA057-C28A-4991-8D50-C58F19A4012D}" type="presParOf" srcId="{0D85E41D-36B2-4AE8-B642-B5854C8A7B94}" destId="{08BDB992-3C20-4B18-B754-D549242C9C44}" srcOrd="1" destOrd="0" presId="urn:microsoft.com/office/officeart/2005/8/layout/hierarchy4"/>
    <dgm:cxn modelId="{26EE9B13-6311-4CD0-918D-E7DF82020628}" type="presParOf" srcId="{8DFC86E3-5CD7-4B4D-A51F-2E5FC58061E0}" destId="{7A04C861-2E74-4B91-B84B-1F23308B0115}" srcOrd="1" destOrd="0" presId="urn:microsoft.com/office/officeart/2005/8/layout/hierarchy4"/>
    <dgm:cxn modelId="{C1CEEA94-D0B3-4C65-9884-3B9790843261}" type="presParOf" srcId="{8DFC86E3-5CD7-4B4D-A51F-2E5FC58061E0}" destId="{3B3540CD-6AC4-4D97-A496-F80FDBE87F45}" srcOrd="2" destOrd="0" presId="urn:microsoft.com/office/officeart/2005/8/layout/hierarchy4"/>
    <dgm:cxn modelId="{4DD4357A-8A1C-4C6D-A774-1789956DD556}" type="presParOf" srcId="{3B3540CD-6AC4-4D97-A496-F80FDBE87F45}" destId="{5D701E6F-5C97-47AA-BAD6-6013969987CC}" srcOrd="0" destOrd="0" presId="urn:microsoft.com/office/officeart/2005/8/layout/hierarchy4"/>
    <dgm:cxn modelId="{FB3A7931-6B7B-425A-B8A1-58E3A0430ABE}" type="presParOf" srcId="{3B3540CD-6AC4-4D97-A496-F80FDBE87F45}" destId="{4C4AA349-2CEE-4D5D-A5CA-462EEB4E4AB6}" srcOrd="1" destOrd="0" presId="urn:microsoft.com/office/officeart/2005/8/layout/hierarchy4"/>
    <dgm:cxn modelId="{DD7DF507-55FB-4F7D-8CC3-517A210DA004}" type="presParOf" srcId="{04F30987-6FC6-4680-A0CE-211D25955E3A}" destId="{066238F7-350A-429A-96CF-2AB6C754BED7}" srcOrd="1" destOrd="0" presId="urn:microsoft.com/office/officeart/2005/8/layout/hierarchy4"/>
    <dgm:cxn modelId="{DC434F36-55A3-4025-9D35-D6F48EE1058A}" type="presParOf" srcId="{04F30987-6FC6-4680-A0CE-211D25955E3A}" destId="{EFC3A733-2F84-4D33-AD76-21BD2E6CDB08}" srcOrd="2" destOrd="0" presId="urn:microsoft.com/office/officeart/2005/8/layout/hierarchy4"/>
    <dgm:cxn modelId="{18B25333-E569-4752-90EC-4B4998D093F4}" type="presParOf" srcId="{EFC3A733-2F84-4D33-AD76-21BD2E6CDB08}" destId="{D6AEFBD8-9838-47AC-8216-3D4FA2149BE0}" srcOrd="0" destOrd="0" presId="urn:microsoft.com/office/officeart/2005/8/layout/hierarchy4"/>
    <dgm:cxn modelId="{C1ECDBF8-D568-4899-A0DD-70A96C9F478D}" type="presParOf" srcId="{EFC3A733-2F84-4D33-AD76-21BD2E6CDB08}" destId="{397F7D8A-1B3E-4F9D-A00A-67CE284274A3}" srcOrd="1" destOrd="0" presId="urn:microsoft.com/office/officeart/2005/8/layout/hierarchy4"/>
    <dgm:cxn modelId="{D4AAABBA-365D-4430-8EC1-DA31C1AFC7DE}" type="presParOf" srcId="{EFC3A733-2F84-4D33-AD76-21BD2E6CDB08}" destId="{E096B8E6-E1B7-4277-ADD7-63C7FF2CD113}" srcOrd="2" destOrd="0" presId="urn:microsoft.com/office/officeart/2005/8/layout/hierarchy4"/>
    <dgm:cxn modelId="{A5825407-9645-43B2-8A7B-C0FCA2C6D6DB}" type="presParOf" srcId="{E096B8E6-E1B7-4277-ADD7-63C7FF2CD113}" destId="{6A4C3A64-2C36-4218-8D8E-9637425277B5}" srcOrd="0" destOrd="0" presId="urn:microsoft.com/office/officeart/2005/8/layout/hierarchy4"/>
    <dgm:cxn modelId="{F726BCFA-390F-487E-B17D-768B39463BB9}" type="presParOf" srcId="{6A4C3A64-2C36-4218-8D8E-9637425277B5}" destId="{6ACDB8A1-6435-4039-B6AE-D0C381C3F6A6}" srcOrd="0" destOrd="0" presId="urn:microsoft.com/office/officeart/2005/8/layout/hierarchy4"/>
    <dgm:cxn modelId="{AC7AF657-CAB1-47D2-8EF0-9291AEBB29B8}" type="presParOf" srcId="{6A4C3A64-2C36-4218-8D8E-9637425277B5}" destId="{64F0FCA4-EDC9-496F-AA0E-23645C8B0EA4}" srcOrd="1" destOrd="0" presId="urn:microsoft.com/office/officeart/2005/8/layout/hierarchy4"/>
    <dgm:cxn modelId="{ED300B60-B329-4E7F-A46A-96A1A0D4E24D}" type="presParOf" srcId="{E096B8E6-E1B7-4277-ADD7-63C7FF2CD113}" destId="{F92E3E87-DA8C-43C8-9FE9-BABE1FCED43A}" srcOrd="1" destOrd="0" presId="urn:microsoft.com/office/officeart/2005/8/layout/hierarchy4"/>
    <dgm:cxn modelId="{0294DB54-96D4-4501-A490-D6E86C8B3D24}" type="presParOf" srcId="{E096B8E6-E1B7-4277-ADD7-63C7FF2CD113}" destId="{B5BCE0ED-E908-4DEE-8F79-B1DDECBC1880}" srcOrd="2" destOrd="0" presId="urn:microsoft.com/office/officeart/2005/8/layout/hierarchy4"/>
    <dgm:cxn modelId="{F7B96F24-9A4A-410E-98F2-1A62ACF006A8}" type="presParOf" srcId="{B5BCE0ED-E908-4DEE-8F79-B1DDECBC1880}" destId="{7A5FD25B-7C94-461C-B177-EB01838BD60B}" srcOrd="0" destOrd="0" presId="urn:microsoft.com/office/officeart/2005/8/layout/hierarchy4"/>
    <dgm:cxn modelId="{CDD05514-6A8F-4F15-A58E-FDC0DE387AFA}" type="presParOf" srcId="{B5BCE0ED-E908-4DEE-8F79-B1DDECBC1880}" destId="{2AD4640A-86DD-475D-B60D-5C839DAF9F4A}" srcOrd="1" destOrd="0" presId="urn:microsoft.com/office/officeart/2005/8/layout/hierarchy4"/>
    <dgm:cxn modelId="{72F8D50B-9B4E-45BA-8109-6F07F4CEA01E}" type="presParOf" srcId="{E096B8E6-E1B7-4277-ADD7-63C7FF2CD113}" destId="{C5CF98CF-0B79-4E30-8D48-DE35A59390A2}" srcOrd="3" destOrd="0" presId="urn:microsoft.com/office/officeart/2005/8/layout/hierarchy4"/>
    <dgm:cxn modelId="{8757EB91-425E-4715-9319-BCD42B933833}" type="presParOf" srcId="{E096B8E6-E1B7-4277-ADD7-63C7FF2CD113}" destId="{8178C1A1-B5E8-4172-8B33-FB915B59E9D5}" srcOrd="4" destOrd="0" presId="urn:microsoft.com/office/officeart/2005/8/layout/hierarchy4"/>
    <dgm:cxn modelId="{39DBCD1A-BD45-4D81-81D8-F776E9D5B629}" type="presParOf" srcId="{8178C1A1-B5E8-4172-8B33-FB915B59E9D5}" destId="{923C6696-9ED5-410B-B9C2-8C6DD59B8998}" srcOrd="0" destOrd="0" presId="urn:microsoft.com/office/officeart/2005/8/layout/hierarchy4"/>
    <dgm:cxn modelId="{2374AE71-36B3-49B5-9204-E0A2299EA564}" type="presParOf" srcId="{8178C1A1-B5E8-4172-8B33-FB915B59E9D5}" destId="{EF39B475-26D1-467B-B634-01D0612402B0}" srcOrd="1" destOrd="0" presId="urn:microsoft.com/office/officeart/2005/8/layout/hierarchy4"/>
    <dgm:cxn modelId="{6179435B-180A-49DE-8F7A-D85F73BD84F8}" type="presParOf" srcId="{8178C1A1-B5E8-4172-8B33-FB915B59E9D5}" destId="{340D0C28-F6FE-43E4-93C8-47B16C71F5AD}" srcOrd="2" destOrd="0" presId="urn:microsoft.com/office/officeart/2005/8/layout/hierarchy4"/>
    <dgm:cxn modelId="{B6E3CE3B-7D59-414C-BA9C-AB842CFDF4B6}" type="presParOf" srcId="{340D0C28-F6FE-43E4-93C8-47B16C71F5AD}" destId="{F3D6F8AE-6E71-4630-AECF-8583434668B9}" srcOrd="0" destOrd="0" presId="urn:microsoft.com/office/officeart/2005/8/layout/hierarchy4"/>
    <dgm:cxn modelId="{3D55B003-B9E6-4C98-B005-D1080675DC9E}" type="presParOf" srcId="{F3D6F8AE-6E71-4630-AECF-8583434668B9}" destId="{940CB956-F030-4195-9A00-3143B75A6EFB}" srcOrd="0" destOrd="0" presId="urn:microsoft.com/office/officeart/2005/8/layout/hierarchy4"/>
    <dgm:cxn modelId="{7780083B-B641-4267-A236-472B22D37D93}" type="presParOf" srcId="{F3D6F8AE-6E71-4630-AECF-8583434668B9}" destId="{E5E73E15-C4B5-4DB6-B369-97A050E92819}" srcOrd="1" destOrd="0" presId="urn:microsoft.com/office/officeart/2005/8/layout/hierarchy4"/>
    <dgm:cxn modelId="{C6E9D98B-4401-4188-B9DF-F60A4DA30459}" type="presParOf" srcId="{340D0C28-F6FE-43E4-93C8-47B16C71F5AD}" destId="{25B89292-1BC0-455A-90B9-523E33A2F9E4}" srcOrd="1" destOrd="0" presId="urn:microsoft.com/office/officeart/2005/8/layout/hierarchy4"/>
    <dgm:cxn modelId="{C91AF6E7-0E46-4A23-BD2B-DCBDA2483DF0}" type="presParOf" srcId="{340D0C28-F6FE-43E4-93C8-47B16C71F5AD}" destId="{D89B153F-0752-446A-B6EA-311CCCFA55E0}" srcOrd="2" destOrd="0" presId="urn:microsoft.com/office/officeart/2005/8/layout/hierarchy4"/>
    <dgm:cxn modelId="{3F53F2E4-9C02-4E7C-8B04-03E7F8CDD7D1}" type="presParOf" srcId="{D89B153F-0752-446A-B6EA-311CCCFA55E0}" destId="{916FCEC3-8A36-4797-B550-C16E57147A7C}" srcOrd="0" destOrd="0" presId="urn:microsoft.com/office/officeart/2005/8/layout/hierarchy4"/>
    <dgm:cxn modelId="{51E1D07F-7967-4B0D-AA7B-A719574D52F7}" type="presParOf" srcId="{D89B153F-0752-446A-B6EA-311CCCFA55E0}" destId="{E5B5F5EE-C0C5-4381-8667-A6607154AE9F}" srcOrd="1" destOrd="0" presId="urn:microsoft.com/office/officeart/2005/8/layout/hierarchy4"/>
    <dgm:cxn modelId="{BE455D21-6B74-4E03-B884-C3027238FABD}" type="presParOf" srcId="{04F30987-6FC6-4680-A0CE-211D25955E3A}" destId="{74FC04E3-8CE3-4974-A20B-E0371E7CCC46}" srcOrd="3" destOrd="0" presId="urn:microsoft.com/office/officeart/2005/8/layout/hierarchy4"/>
    <dgm:cxn modelId="{72929873-C492-4EF2-8742-B7CE9EDDDA1C}" type="presParOf" srcId="{04F30987-6FC6-4680-A0CE-211D25955E3A}" destId="{BC9EE746-7B1C-4791-8319-2E619C936B77}" srcOrd="4" destOrd="0" presId="urn:microsoft.com/office/officeart/2005/8/layout/hierarchy4"/>
    <dgm:cxn modelId="{7D29938D-ED73-40FC-8948-729A06496512}" type="presParOf" srcId="{BC9EE746-7B1C-4791-8319-2E619C936B77}" destId="{76E26EEF-EBF0-469C-B2EC-DE48C601853B}" srcOrd="0" destOrd="0" presId="urn:microsoft.com/office/officeart/2005/8/layout/hierarchy4"/>
    <dgm:cxn modelId="{8BD1F652-3974-4B81-96C7-993119322EB0}" type="presParOf" srcId="{BC9EE746-7B1C-4791-8319-2E619C936B77}" destId="{4ADC6217-052A-4D95-AF53-DAF4EF003100}" srcOrd="1" destOrd="0" presId="urn:microsoft.com/office/officeart/2005/8/layout/hierarchy4"/>
    <dgm:cxn modelId="{1A43B4C2-5F93-476E-ACF7-8371B647E4B2}" type="presParOf" srcId="{04F30987-6FC6-4680-A0CE-211D25955E3A}" destId="{C213F43C-1008-4CCD-B24E-65F88CA2896C}" srcOrd="5" destOrd="0" presId="urn:microsoft.com/office/officeart/2005/8/layout/hierarchy4"/>
    <dgm:cxn modelId="{35DD0E94-1A28-4CAD-962B-F6D71C814BDF}" type="presParOf" srcId="{04F30987-6FC6-4680-A0CE-211D25955E3A}" destId="{22C23CF1-03C4-46A6-A908-2B8380F8326F}" srcOrd="6" destOrd="0" presId="urn:microsoft.com/office/officeart/2005/8/layout/hierarchy4"/>
    <dgm:cxn modelId="{02E8ED6C-9448-47CE-A782-2584ED8E5E72}" type="presParOf" srcId="{22C23CF1-03C4-46A6-A908-2B8380F8326F}" destId="{B3BACAF7-5EA1-4234-ADD0-2553FA280EBF}" srcOrd="0" destOrd="0" presId="urn:microsoft.com/office/officeart/2005/8/layout/hierarchy4"/>
    <dgm:cxn modelId="{89073686-2437-4D13-853B-20D15E93E691}" type="presParOf" srcId="{22C23CF1-03C4-46A6-A908-2B8380F8326F}" destId="{69CF761D-0676-45E7-8D5D-26D1065CC027}" srcOrd="1" destOrd="0" presId="urn:microsoft.com/office/officeart/2005/8/layout/hierarchy4"/>
    <dgm:cxn modelId="{CD8537E0-4C67-438C-BC98-FFFD1DFF9D64}" type="presParOf" srcId="{41E65C12-DF9D-4917-8EAE-B8754FF95221}" destId="{42AC8D73-7DBB-46D1-995D-CDA771F3A359}" srcOrd="1" destOrd="0" presId="urn:microsoft.com/office/officeart/2005/8/layout/hierarchy4"/>
    <dgm:cxn modelId="{45D1DDCC-8230-4962-B505-BB9BE375372D}" type="presParOf" srcId="{41E65C12-DF9D-4917-8EAE-B8754FF95221}" destId="{DE4FDF22-ABDD-4A37-864E-81ED41768D1C}" srcOrd="2" destOrd="0" presId="urn:microsoft.com/office/officeart/2005/8/layout/hierarchy4"/>
    <dgm:cxn modelId="{822C253B-F129-4109-B3CD-282A47EB904C}" type="presParOf" srcId="{DE4FDF22-ABDD-4A37-864E-81ED41768D1C}" destId="{2B31B85F-42D4-4219-878C-AABA8DDCE3AF}" srcOrd="0" destOrd="0" presId="urn:microsoft.com/office/officeart/2005/8/layout/hierarchy4"/>
    <dgm:cxn modelId="{6F3CB298-F280-405A-A1B2-B50AF4A2BEA1}" type="presParOf" srcId="{DE4FDF22-ABDD-4A37-864E-81ED41768D1C}" destId="{177DCE36-2C6A-4F43-A7B7-256A9D4D113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A86A-B57E-4FE0-9817-DBDE08557268}">
      <dsp:nvSpPr>
        <dsp:cNvPr id="0" name=""/>
        <dsp:cNvSpPr/>
      </dsp:nvSpPr>
      <dsp:spPr>
        <a:xfrm>
          <a:off x="1486" y="269"/>
          <a:ext cx="8073810" cy="1170432"/>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a:t>
          </a:r>
        </a:p>
      </dsp:txBody>
      <dsp:txXfrm>
        <a:off x="35767" y="34550"/>
        <a:ext cx="8005248" cy="1101870"/>
      </dsp:txXfrm>
    </dsp:sp>
    <dsp:sp modelId="{68C7AAA6-BFAB-44C0-A8D4-6F55C8CFC58A}">
      <dsp:nvSpPr>
        <dsp:cNvPr id="0" name=""/>
        <dsp:cNvSpPr/>
      </dsp:nvSpPr>
      <dsp:spPr>
        <a:xfrm>
          <a:off x="1486" y="1290314"/>
          <a:ext cx="1962938" cy="1170432"/>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Statistical </a:t>
          </a:r>
        </a:p>
      </dsp:txBody>
      <dsp:txXfrm>
        <a:off x="35767" y="1324595"/>
        <a:ext cx="1894376" cy="1101870"/>
      </dsp:txXfrm>
    </dsp:sp>
    <dsp:sp modelId="{CC2CDA78-E30B-4E11-93C1-925075EF8817}">
      <dsp:nvSpPr>
        <dsp:cNvPr id="0" name=""/>
        <dsp:cNvSpPr/>
      </dsp:nvSpPr>
      <dsp:spPr>
        <a:xfrm>
          <a:off x="1486" y="2580359"/>
          <a:ext cx="961282" cy="1170432"/>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TUS and LBP</a:t>
          </a:r>
        </a:p>
      </dsp:txBody>
      <dsp:txXfrm>
        <a:off x="29641" y="2608514"/>
        <a:ext cx="904972" cy="1114122"/>
      </dsp:txXfrm>
    </dsp:sp>
    <dsp:sp modelId="{5D701E6F-5C97-47AA-BAD6-6013969987CC}">
      <dsp:nvSpPr>
        <dsp:cNvPr id="0" name=""/>
        <dsp:cNvSpPr/>
      </dsp:nvSpPr>
      <dsp:spPr>
        <a:xfrm>
          <a:off x="1003143" y="2580359"/>
          <a:ext cx="961282" cy="1170432"/>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GLCM</a:t>
          </a:r>
        </a:p>
      </dsp:txBody>
      <dsp:txXfrm>
        <a:off x="1031298" y="2608514"/>
        <a:ext cx="904972" cy="1114122"/>
      </dsp:txXfrm>
    </dsp:sp>
    <dsp:sp modelId="{D6AEFBD8-9838-47AC-8216-3D4FA2149BE0}">
      <dsp:nvSpPr>
        <dsp:cNvPr id="0" name=""/>
        <dsp:cNvSpPr/>
      </dsp:nvSpPr>
      <dsp:spPr>
        <a:xfrm>
          <a:off x="2045173" y="1290314"/>
          <a:ext cx="3946064" cy="1170432"/>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Signal Processing</a:t>
          </a:r>
        </a:p>
      </dsp:txBody>
      <dsp:txXfrm>
        <a:off x="2079454" y="1324595"/>
        <a:ext cx="3877502" cy="1101870"/>
      </dsp:txXfrm>
    </dsp:sp>
    <dsp:sp modelId="{6ACDB8A1-6435-4039-B6AE-D0C381C3F6A6}">
      <dsp:nvSpPr>
        <dsp:cNvPr id="0" name=""/>
        <dsp:cNvSpPr/>
      </dsp:nvSpPr>
      <dsp:spPr>
        <a:xfrm>
          <a:off x="2045173" y="2580359"/>
          <a:ext cx="961282" cy="1170432"/>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Filter Banks</a:t>
          </a:r>
        </a:p>
      </dsp:txBody>
      <dsp:txXfrm>
        <a:off x="2073328" y="2608514"/>
        <a:ext cx="904972" cy="1114122"/>
      </dsp:txXfrm>
    </dsp:sp>
    <dsp:sp modelId="{7A5FD25B-7C94-461C-B177-EB01838BD60B}">
      <dsp:nvSpPr>
        <dsp:cNvPr id="0" name=""/>
        <dsp:cNvSpPr/>
      </dsp:nvSpPr>
      <dsp:spPr>
        <a:xfrm>
          <a:off x="3046829" y="2580359"/>
          <a:ext cx="961282" cy="1170432"/>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KLT/PCA</a:t>
          </a:r>
        </a:p>
      </dsp:txBody>
      <dsp:txXfrm>
        <a:off x="3074984" y="2608514"/>
        <a:ext cx="904972" cy="1114122"/>
      </dsp:txXfrm>
    </dsp:sp>
    <dsp:sp modelId="{923C6696-9ED5-410B-B9C2-8C6DD59B8998}">
      <dsp:nvSpPr>
        <dsp:cNvPr id="0" name=""/>
        <dsp:cNvSpPr/>
      </dsp:nvSpPr>
      <dsp:spPr>
        <a:xfrm>
          <a:off x="4048485" y="2580359"/>
          <a:ext cx="1942751" cy="1170432"/>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MSMD</a:t>
          </a:r>
        </a:p>
      </dsp:txBody>
      <dsp:txXfrm>
        <a:off x="4082766" y="2614640"/>
        <a:ext cx="1874189" cy="1101870"/>
      </dsp:txXfrm>
    </dsp:sp>
    <dsp:sp modelId="{940CB956-F030-4195-9A00-3143B75A6EFB}">
      <dsp:nvSpPr>
        <dsp:cNvPr id="0" name=""/>
        <dsp:cNvSpPr/>
      </dsp:nvSpPr>
      <dsp:spPr>
        <a:xfrm>
          <a:off x="4048485" y="3870403"/>
          <a:ext cx="961282" cy="1170432"/>
        </a:xfrm>
        <a:prstGeom prst="roundRect">
          <a:avLst>
            <a:gd name="adj" fmla="val 10000"/>
          </a:avLst>
        </a:prstGeom>
        <a:solidFill>
          <a:schemeClr val="accent2">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Gabor Filters</a:t>
          </a:r>
        </a:p>
      </dsp:txBody>
      <dsp:txXfrm>
        <a:off x="4076640" y="3898558"/>
        <a:ext cx="904972" cy="1114122"/>
      </dsp:txXfrm>
    </dsp:sp>
    <dsp:sp modelId="{916FCEC3-8A36-4797-B550-C16E57147A7C}">
      <dsp:nvSpPr>
        <dsp:cNvPr id="0" name=""/>
        <dsp:cNvSpPr/>
      </dsp:nvSpPr>
      <dsp:spPr>
        <a:xfrm>
          <a:off x="5029954" y="3870403"/>
          <a:ext cx="961282" cy="1170432"/>
        </a:xfrm>
        <a:prstGeom prst="roundRect">
          <a:avLst>
            <a:gd name="adj" fmla="val 10000"/>
          </a:avLst>
        </a:prstGeom>
        <a:solidFill>
          <a:schemeClr val="accent2">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Wavelet</a:t>
          </a:r>
        </a:p>
      </dsp:txBody>
      <dsp:txXfrm>
        <a:off x="5058109" y="3898558"/>
        <a:ext cx="904972" cy="1114122"/>
      </dsp:txXfrm>
    </dsp:sp>
    <dsp:sp modelId="{76E26EEF-EBF0-469C-B2EC-DE48C601853B}">
      <dsp:nvSpPr>
        <dsp:cNvPr id="0" name=""/>
        <dsp:cNvSpPr/>
      </dsp:nvSpPr>
      <dsp:spPr>
        <a:xfrm>
          <a:off x="6071984" y="1290314"/>
          <a:ext cx="961282" cy="1170432"/>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Model-Based</a:t>
          </a:r>
        </a:p>
      </dsp:txBody>
      <dsp:txXfrm>
        <a:off x="6100139" y="1318469"/>
        <a:ext cx="904972" cy="1114122"/>
      </dsp:txXfrm>
    </dsp:sp>
    <dsp:sp modelId="{B3BACAF7-5EA1-4234-ADD0-2553FA280EBF}">
      <dsp:nvSpPr>
        <dsp:cNvPr id="0" name=""/>
        <dsp:cNvSpPr/>
      </dsp:nvSpPr>
      <dsp:spPr>
        <a:xfrm>
          <a:off x="7114015" y="1290314"/>
          <a:ext cx="961282" cy="1170432"/>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Geometrical</a:t>
          </a:r>
          <a:endParaRPr lang="en-SG" sz="1400" kern="1200" dirty="0"/>
        </a:p>
      </dsp:txBody>
      <dsp:txXfrm>
        <a:off x="7142170" y="1318469"/>
        <a:ext cx="904972" cy="1114122"/>
      </dsp:txXfrm>
    </dsp:sp>
    <dsp:sp modelId="{2B31B85F-42D4-4219-878C-AABA8DDCE3AF}">
      <dsp:nvSpPr>
        <dsp:cNvPr id="0" name=""/>
        <dsp:cNvSpPr/>
      </dsp:nvSpPr>
      <dsp:spPr>
        <a:xfrm>
          <a:off x="8236792" y="269"/>
          <a:ext cx="961282" cy="1170432"/>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Synthesis</a:t>
          </a:r>
        </a:p>
      </dsp:txBody>
      <dsp:txXfrm>
        <a:off x="8264947" y="28424"/>
        <a:ext cx="904972" cy="11141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684" cy="481937"/>
          </a:xfrm>
          <a:prstGeom prst="rect">
            <a:avLst/>
          </a:prstGeom>
        </p:spPr>
        <p:txBody>
          <a:bodyPr vert="horz" lIns="87151" tIns="43576" rIns="87151" bIns="43576" rtlCol="0"/>
          <a:lstStyle>
            <a:lvl1pPr algn="l">
              <a:defRPr sz="1100"/>
            </a:lvl1pPr>
          </a:lstStyle>
          <a:p>
            <a:endParaRPr lang="en-SG"/>
          </a:p>
        </p:txBody>
      </p:sp>
      <p:sp>
        <p:nvSpPr>
          <p:cNvPr id="3" name="Date Placeholder 2"/>
          <p:cNvSpPr>
            <a:spLocks noGrp="1"/>
          </p:cNvSpPr>
          <p:nvPr>
            <p:ph type="dt" idx="1"/>
          </p:nvPr>
        </p:nvSpPr>
        <p:spPr>
          <a:xfrm>
            <a:off x="4142987" y="0"/>
            <a:ext cx="3170684" cy="481937"/>
          </a:xfrm>
          <a:prstGeom prst="rect">
            <a:avLst/>
          </a:prstGeom>
        </p:spPr>
        <p:txBody>
          <a:bodyPr vert="horz" lIns="87151" tIns="43576" rIns="87151" bIns="43576" rtlCol="0"/>
          <a:lstStyle>
            <a:lvl1pPr algn="r">
              <a:defRPr sz="1100"/>
            </a:lvl1pPr>
          </a:lstStyle>
          <a:p>
            <a:fld id="{6866B282-E593-46F4-BF93-6D6B4312B226}" type="datetimeFigureOut">
              <a:rPr lang="en-SG" smtClean="0"/>
              <a:t>18/9/23</a:t>
            </a:fld>
            <a:endParaRPr lang="en-SG"/>
          </a:p>
        </p:txBody>
      </p:sp>
      <p:sp>
        <p:nvSpPr>
          <p:cNvPr id="4" name="Slide Image Placeholder 3"/>
          <p:cNvSpPr>
            <a:spLocks noGrp="1" noRot="1" noChangeAspect="1"/>
          </p:cNvSpPr>
          <p:nvPr>
            <p:ph type="sldImg" idx="2"/>
          </p:nvPr>
        </p:nvSpPr>
        <p:spPr>
          <a:xfrm>
            <a:off x="1493838" y="1200150"/>
            <a:ext cx="4329112" cy="3240088"/>
          </a:xfrm>
          <a:prstGeom prst="rect">
            <a:avLst/>
          </a:prstGeom>
          <a:noFill/>
          <a:ln w="12700">
            <a:solidFill>
              <a:prstClr val="black"/>
            </a:solidFill>
          </a:ln>
        </p:spPr>
        <p:txBody>
          <a:bodyPr vert="horz" lIns="87151" tIns="43576" rIns="87151" bIns="43576" rtlCol="0" anchor="ctr"/>
          <a:lstStyle/>
          <a:p>
            <a:endParaRPr lang="en-SG"/>
          </a:p>
        </p:txBody>
      </p:sp>
      <p:sp>
        <p:nvSpPr>
          <p:cNvPr id="5" name="Notes Placeholder 4"/>
          <p:cNvSpPr>
            <a:spLocks noGrp="1"/>
          </p:cNvSpPr>
          <p:nvPr>
            <p:ph type="body" sz="quarter" idx="3"/>
          </p:nvPr>
        </p:nvSpPr>
        <p:spPr>
          <a:xfrm>
            <a:off x="732285" y="4621188"/>
            <a:ext cx="5852160" cy="3780425"/>
          </a:xfrm>
          <a:prstGeom prst="rect">
            <a:avLst/>
          </a:prstGeom>
        </p:spPr>
        <p:txBody>
          <a:bodyPr vert="horz" lIns="87151" tIns="43576" rIns="87151" bIns="4357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119263"/>
            <a:ext cx="3170684" cy="481937"/>
          </a:xfrm>
          <a:prstGeom prst="rect">
            <a:avLst/>
          </a:prstGeom>
        </p:spPr>
        <p:txBody>
          <a:bodyPr vert="horz" lIns="87151" tIns="43576" rIns="87151" bIns="43576" rtlCol="0" anchor="b"/>
          <a:lstStyle>
            <a:lvl1pPr algn="l">
              <a:defRPr sz="1100"/>
            </a:lvl1pPr>
          </a:lstStyle>
          <a:p>
            <a:endParaRPr lang="en-SG"/>
          </a:p>
        </p:txBody>
      </p:sp>
      <p:sp>
        <p:nvSpPr>
          <p:cNvPr id="7" name="Slide Number Placeholder 6"/>
          <p:cNvSpPr>
            <a:spLocks noGrp="1"/>
          </p:cNvSpPr>
          <p:nvPr>
            <p:ph type="sldNum" sz="quarter" idx="5"/>
          </p:nvPr>
        </p:nvSpPr>
        <p:spPr>
          <a:xfrm>
            <a:off x="4142987" y="9119263"/>
            <a:ext cx="3170684" cy="481937"/>
          </a:xfrm>
          <a:prstGeom prst="rect">
            <a:avLst/>
          </a:prstGeom>
        </p:spPr>
        <p:txBody>
          <a:bodyPr vert="horz" lIns="87151" tIns="43576" rIns="87151" bIns="43576" rtlCol="0" anchor="b"/>
          <a:lstStyle>
            <a:lvl1pPr algn="r">
              <a:defRPr sz="1100"/>
            </a:lvl1pPr>
          </a:lstStyle>
          <a:p>
            <a:fld id="{2B17D579-B75D-43EF-BED6-0277FD247E24}" type="slidenum">
              <a:rPr lang="en-SG" smtClean="0"/>
              <a:t>‹#›</a:t>
            </a:fld>
            <a:endParaRPr lang="en-SG"/>
          </a:p>
        </p:txBody>
      </p:sp>
    </p:spTree>
    <p:extLst>
      <p:ext uri="{BB962C8B-B14F-4D97-AF65-F5344CB8AC3E}">
        <p14:creationId xmlns:p14="http://schemas.microsoft.com/office/powerpoint/2010/main" val="3273811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7A4A6B-4B65-48A8-B589-30945AFC266D}"/>
              </a:ext>
            </a:extLst>
          </p:cNvPr>
          <p:cNvSpPr>
            <a:spLocks noChangeArrowheads="1"/>
          </p:cNvSpPr>
          <p:nvPr userDrawn="1"/>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4" name="Rectangle 3">
            <a:extLst>
              <a:ext uri="{FF2B5EF4-FFF2-40B4-BE49-F238E27FC236}">
                <a16:creationId xmlns:a16="http://schemas.microsoft.com/office/drawing/2014/main" id="{905A24D2-6DC4-4BCC-9533-215446294369}"/>
              </a:ext>
            </a:extLst>
          </p:cNvPr>
          <p:cNvSpPr>
            <a:spLocks noChangeArrowheads="1"/>
          </p:cNvSpPr>
          <p:nvPr userDrawn="1"/>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pic>
        <p:nvPicPr>
          <p:cNvPr id="5" name="Picture 13">
            <a:extLst>
              <a:ext uri="{FF2B5EF4-FFF2-40B4-BE49-F238E27FC236}">
                <a16:creationId xmlns:a16="http://schemas.microsoft.com/office/drawing/2014/main" id="{CA3A42C8-DB41-4B24-B7A8-78834B8975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082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pPr lvl="0"/>
            <a:r>
              <a:rPr lang="en-GB" noProof="0"/>
              <a:t>Click to edit Master title style</a:t>
            </a:r>
          </a:p>
        </p:txBody>
      </p:sp>
    </p:spTree>
    <p:extLst>
      <p:ext uri="{BB962C8B-B14F-4D97-AF65-F5344CB8AC3E}">
        <p14:creationId xmlns:p14="http://schemas.microsoft.com/office/powerpoint/2010/main" val="29110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1C65B6DB-BF7A-4CC2-9612-F291A0CB532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AE10F2C-7AAD-404C-8FDF-9547A312F269}"/>
              </a:ext>
            </a:extLst>
          </p:cNvPr>
          <p:cNvSpPr>
            <a:spLocks noGrp="1" noChangeArrowheads="1"/>
          </p:cNvSpPr>
          <p:nvPr>
            <p:ph type="sldNum" sz="quarter" idx="11"/>
          </p:nvPr>
        </p:nvSpPr>
        <p:spPr>
          <a:ln/>
        </p:spPr>
        <p:txBody>
          <a:bodyPr/>
          <a:lstStyle>
            <a:lvl1pPr>
              <a:defRPr/>
            </a:lvl1pPr>
          </a:lstStyle>
          <a:p>
            <a:pPr>
              <a:defRPr/>
            </a:pPr>
            <a:fld id="{5D566E3E-855D-44DA-82DB-C5C71D43FC0B}"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F51F5500-5350-4C15-8F0F-237F494D38A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29194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914400"/>
            <a:ext cx="2155825" cy="60198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11188" y="914400"/>
            <a:ext cx="6319837"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A2382C1E-6D3E-4E1B-A4AD-A518BFA54C6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105DBF99-F69F-444B-9BD6-8B12957F7D63}"/>
              </a:ext>
            </a:extLst>
          </p:cNvPr>
          <p:cNvSpPr>
            <a:spLocks noGrp="1" noChangeArrowheads="1"/>
          </p:cNvSpPr>
          <p:nvPr>
            <p:ph type="sldNum" sz="quarter" idx="11"/>
          </p:nvPr>
        </p:nvSpPr>
        <p:spPr>
          <a:ln/>
        </p:spPr>
        <p:txBody>
          <a:bodyPr/>
          <a:lstStyle>
            <a:lvl1pPr>
              <a:defRPr/>
            </a:lvl1pPr>
          </a:lstStyle>
          <a:p>
            <a:pPr>
              <a:defRPr/>
            </a:pPr>
            <a:fld id="{6D1EB201-335E-4176-BC10-B71D0AC8B528}"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949979A-FA35-4EB9-B200-98D8CF5B8C6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95325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Text Placeholder 2"/>
          <p:cNvSpPr>
            <a:spLocks noGrp="1"/>
          </p:cNvSpPr>
          <p:nvPr>
            <p:ph type="body"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60632"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0A2D801-4528-450C-989D-E2C67F71F4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9172714-1E3F-48F0-8BF6-4C2AFF5C54A6}"/>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7" name="Rectangle 6">
            <a:extLst>
              <a:ext uri="{FF2B5EF4-FFF2-40B4-BE49-F238E27FC236}">
                <a16:creationId xmlns:a16="http://schemas.microsoft.com/office/drawing/2014/main" id="{4B2822B7-CCEA-4523-B69A-DCD354A13518}"/>
              </a:ext>
            </a:extLst>
          </p:cNvPr>
          <p:cNvSpPr>
            <a:spLocks noGrp="1" noChangeArrowheads="1"/>
          </p:cNvSpPr>
          <p:nvPr>
            <p:ph type="sldNum" sz="quarter" idx="12"/>
          </p:nvPr>
        </p:nvSpPr>
        <p:spPr>
          <a:ln/>
        </p:spPr>
        <p:txBody>
          <a:bodyPr/>
          <a:lstStyle>
            <a:lvl1pPr>
              <a:defRPr/>
            </a:lvl1pPr>
          </a:lstStyle>
          <a:p>
            <a:fld id="{32BE55A3-097B-4E23-BDC6-9D1F5A8DD0F2}" type="slidenum">
              <a:rPr lang="en-US" altLang="en-US"/>
              <a:pPr/>
              <a:t>‹#›</a:t>
            </a:fld>
            <a:endParaRPr lang="en-US" altLang="en-US"/>
          </a:p>
        </p:txBody>
      </p:sp>
    </p:spTree>
    <p:extLst>
      <p:ext uri="{BB962C8B-B14F-4D97-AF65-F5344CB8AC3E}">
        <p14:creationId xmlns:p14="http://schemas.microsoft.com/office/powerpoint/2010/main" val="4035320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Content Placeholder 2"/>
          <p:cNvSpPr>
            <a:spLocks noGrp="1"/>
          </p:cNvSpPr>
          <p:nvPr>
            <p:ph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60632" y="2194454"/>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60632" y="4557713"/>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0D521F1-0B96-42A9-90B3-6D1E0A992F55}"/>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9D95274-84A1-4F56-A2BE-FEAD70D42E05}"/>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8" name="Rectangle 6">
            <a:extLst>
              <a:ext uri="{FF2B5EF4-FFF2-40B4-BE49-F238E27FC236}">
                <a16:creationId xmlns:a16="http://schemas.microsoft.com/office/drawing/2014/main" id="{E7B16128-EA9A-408B-B461-23A6808B0F47}"/>
              </a:ext>
            </a:extLst>
          </p:cNvPr>
          <p:cNvSpPr>
            <a:spLocks noGrp="1" noChangeArrowheads="1"/>
          </p:cNvSpPr>
          <p:nvPr>
            <p:ph type="sldNum" sz="quarter" idx="12"/>
          </p:nvPr>
        </p:nvSpPr>
        <p:spPr>
          <a:ln/>
        </p:spPr>
        <p:txBody>
          <a:bodyPr/>
          <a:lstStyle>
            <a:lvl1pPr>
              <a:defRPr/>
            </a:lvl1pPr>
          </a:lstStyle>
          <a:p>
            <a:fld id="{C2BBA124-EF05-4F52-9602-25620C3536EC}" type="slidenum">
              <a:rPr lang="en-US" altLang="en-US"/>
              <a:pPr/>
              <a:t>‹#›</a:t>
            </a:fld>
            <a:endParaRPr lang="en-US" altLang="en-US"/>
          </a:p>
        </p:txBody>
      </p:sp>
    </p:spTree>
    <p:extLst>
      <p:ext uri="{BB962C8B-B14F-4D97-AF65-F5344CB8AC3E}">
        <p14:creationId xmlns:p14="http://schemas.microsoft.com/office/powerpoint/2010/main" val="174287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0023C8C6-043F-4075-A3AA-BDDFCBC83DD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2D1D4B2-2E75-4EFF-8AD3-590095A04538}"/>
              </a:ext>
            </a:extLst>
          </p:cNvPr>
          <p:cNvSpPr>
            <a:spLocks noGrp="1" noChangeArrowheads="1"/>
          </p:cNvSpPr>
          <p:nvPr>
            <p:ph type="sldNum" sz="quarter" idx="11"/>
          </p:nvPr>
        </p:nvSpPr>
        <p:spPr>
          <a:ln/>
        </p:spPr>
        <p:txBody>
          <a:bodyPr/>
          <a:lstStyle>
            <a:lvl1pPr>
              <a:defRPr/>
            </a:lvl1pPr>
          </a:lstStyle>
          <a:p>
            <a:pPr>
              <a:defRPr/>
            </a:pPr>
            <a:fld id="{6DAE703C-B02B-4644-863C-255F67AB48B2}"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034E503-57D7-4F10-99FD-1100583E07B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695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2150" y="1893888"/>
            <a:ext cx="8756650" cy="3159125"/>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92150" y="5083175"/>
            <a:ext cx="8756650" cy="166211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A6F43220-0593-4219-9264-10807094002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B8749077-0BB8-4794-98B1-E6493A576350}"/>
              </a:ext>
            </a:extLst>
          </p:cNvPr>
          <p:cNvSpPr>
            <a:spLocks noGrp="1" noChangeArrowheads="1"/>
          </p:cNvSpPr>
          <p:nvPr>
            <p:ph type="sldNum" sz="quarter" idx="11"/>
          </p:nvPr>
        </p:nvSpPr>
        <p:spPr>
          <a:ln/>
        </p:spPr>
        <p:txBody>
          <a:bodyPr/>
          <a:lstStyle>
            <a:lvl1pPr>
              <a:defRPr/>
            </a:lvl1pPr>
          </a:lstStyle>
          <a:p>
            <a:pPr>
              <a:defRPr/>
            </a:pPr>
            <a:fld id="{5DB9B912-C010-483A-A519-1A5D86D351E7}"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68BDF6A7-B4E9-4777-AC06-466C9F01225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423202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11188" y="2193925"/>
            <a:ext cx="4237037"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000625" y="2193925"/>
            <a:ext cx="4238625"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a:extLst>
              <a:ext uri="{FF2B5EF4-FFF2-40B4-BE49-F238E27FC236}">
                <a16:creationId xmlns:a16="http://schemas.microsoft.com/office/drawing/2014/main" id="{42A9F26E-E075-4398-A6CA-26E6F873C3B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AC77871-090B-434C-AD08-37FF4CB4085B}"/>
              </a:ext>
            </a:extLst>
          </p:cNvPr>
          <p:cNvSpPr>
            <a:spLocks noGrp="1" noChangeArrowheads="1"/>
          </p:cNvSpPr>
          <p:nvPr>
            <p:ph type="sldNum" sz="quarter" idx="11"/>
          </p:nvPr>
        </p:nvSpPr>
        <p:spPr>
          <a:ln/>
        </p:spPr>
        <p:txBody>
          <a:bodyPr/>
          <a:lstStyle>
            <a:lvl1pPr>
              <a:defRPr/>
            </a:lvl1pPr>
          </a:lstStyle>
          <a:p>
            <a:pPr>
              <a:defRPr/>
            </a:pPr>
            <a:fld id="{34B33433-B18B-49F0-A83B-8FA63E6CB118}"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5FDAEE1A-7B8B-4650-B283-6F93E678692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2670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8500" y="404813"/>
            <a:ext cx="8756650" cy="1468437"/>
          </a:xfrm>
        </p:spPr>
        <p:txBody>
          <a:bodyPr/>
          <a:lstStyle/>
          <a:p>
            <a:r>
              <a:rPr lang="en-US"/>
              <a:t>Click to edit Master title style</a:t>
            </a:r>
            <a:endParaRPr lang="en-SG"/>
          </a:p>
        </p:txBody>
      </p:sp>
      <p:sp>
        <p:nvSpPr>
          <p:cNvPr id="3" name="Text Placeholder 2"/>
          <p:cNvSpPr>
            <a:spLocks noGrp="1"/>
          </p:cNvSpPr>
          <p:nvPr>
            <p:ph type="body" idx="1"/>
          </p:nvPr>
        </p:nvSpPr>
        <p:spPr>
          <a:xfrm>
            <a:off x="698500" y="1862138"/>
            <a:ext cx="4295775"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8500" y="2774950"/>
            <a:ext cx="4295775"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5138738" y="1862138"/>
            <a:ext cx="4316412"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38738" y="2774950"/>
            <a:ext cx="4316412"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a:extLst>
              <a:ext uri="{FF2B5EF4-FFF2-40B4-BE49-F238E27FC236}">
                <a16:creationId xmlns:a16="http://schemas.microsoft.com/office/drawing/2014/main" id="{C21F3DCC-21C4-4209-BC1F-8F46D0D0BF84}"/>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FA0E81FA-49DB-474D-B215-5C115515F178}"/>
              </a:ext>
            </a:extLst>
          </p:cNvPr>
          <p:cNvSpPr>
            <a:spLocks noGrp="1" noChangeArrowheads="1"/>
          </p:cNvSpPr>
          <p:nvPr>
            <p:ph type="sldNum" sz="quarter" idx="11"/>
          </p:nvPr>
        </p:nvSpPr>
        <p:spPr>
          <a:ln/>
        </p:spPr>
        <p:txBody>
          <a:bodyPr/>
          <a:lstStyle>
            <a:lvl1pPr>
              <a:defRPr/>
            </a:lvl1pPr>
          </a:lstStyle>
          <a:p>
            <a:pPr>
              <a:defRPr/>
            </a:pPr>
            <a:fld id="{60569D86-27D5-4F65-88C8-7A1B0EE86197}" type="slidenum">
              <a:rPr lang="en-GB"/>
              <a:pPr>
                <a:defRPr/>
              </a:pPr>
              <a:t>‹#›</a:t>
            </a:fld>
            <a:endParaRPr lang="en-GB" sz="1600">
              <a:solidFill>
                <a:schemeClr val="tx1"/>
              </a:solidFill>
            </a:endParaRPr>
          </a:p>
        </p:txBody>
      </p:sp>
      <p:sp>
        <p:nvSpPr>
          <p:cNvPr id="9" name="Rectangle 12">
            <a:extLst>
              <a:ext uri="{FF2B5EF4-FFF2-40B4-BE49-F238E27FC236}">
                <a16:creationId xmlns:a16="http://schemas.microsoft.com/office/drawing/2014/main" id="{2F8B79B8-A613-4AC9-9589-B1C03752E95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55976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a:extLst>
              <a:ext uri="{FF2B5EF4-FFF2-40B4-BE49-F238E27FC236}">
                <a16:creationId xmlns:a16="http://schemas.microsoft.com/office/drawing/2014/main" id="{3B8E094C-3316-46BB-84C4-09D5ACF1AFD7}"/>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45A0D5A8-DEAC-46F5-9C73-B527620D4668}"/>
              </a:ext>
            </a:extLst>
          </p:cNvPr>
          <p:cNvSpPr>
            <a:spLocks noGrp="1" noChangeArrowheads="1"/>
          </p:cNvSpPr>
          <p:nvPr>
            <p:ph type="sldNum" sz="quarter" idx="11"/>
          </p:nvPr>
        </p:nvSpPr>
        <p:spPr>
          <a:ln/>
        </p:spPr>
        <p:txBody>
          <a:bodyPr/>
          <a:lstStyle>
            <a:lvl1pPr>
              <a:defRPr/>
            </a:lvl1pPr>
          </a:lstStyle>
          <a:p>
            <a:pPr>
              <a:defRPr/>
            </a:pPr>
            <a:fld id="{D96481D5-3679-43D7-9A2C-1DFA48FDF73E}" type="slidenum">
              <a:rPr lang="en-GB"/>
              <a:pPr>
                <a:defRPr/>
              </a:pPr>
              <a:t>‹#›</a:t>
            </a:fld>
            <a:endParaRPr lang="en-GB" sz="1600">
              <a:solidFill>
                <a:schemeClr val="tx1"/>
              </a:solidFill>
            </a:endParaRPr>
          </a:p>
        </p:txBody>
      </p:sp>
      <p:sp>
        <p:nvSpPr>
          <p:cNvPr id="5" name="Rectangle 12">
            <a:extLst>
              <a:ext uri="{FF2B5EF4-FFF2-40B4-BE49-F238E27FC236}">
                <a16:creationId xmlns:a16="http://schemas.microsoft.com/office/drawing/2014/main" id="{AA65272D-F649-444B-A9C7-255379C805E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84470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B3C336-5F1C-46FD-BA0B-6C97C82516E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E6A7745A-B634-487A-A067-48E42F0B2AA7}"/>
              </a:ext>
            </a:extLst>
          </p:cNvPr>
          <p:cNvSpPr>
            <a:spLocks noGrp="1" noChangeArrowheads="1"/>
          </p:cNvSpPr>
          <p:nvPr>
            <p:ph type="sldNum" sz="quarter" idx="11"/>
          </p:nvPr>
        </p:nvSpPr>
        <p:spPr>
          <a:ln/>
        </p:spPr>
        <p:txBody>
          <a:bodyPr/>
          <a:lstStyle>
            <a:lvl1pPr>
              <a:defRPr/>
            </a:lvl1pPr>
          </a:lstStyle>
          <a:p>
            <a:pPr>
              <a:defRPr/>
            </a:pPr>
            <a:fld id="{D4E46795-C116-469A-A115-7FEE00A0AED0}" type="slidenum">
              <a:rPr lang="en-GB"/>
              <a:pPr>
                <a:defRPr/>
              </a:pPr>
              <a:t>‹#›</a:t>
            </a:fld>
            <a:endParaRPr lang="en-GB" sz="1600">
              <a:solidFill>
                <a:schemeClr val="tx1"/>
              </a:solidFill>
            </a:endParaRPr>
          </a:p>
        </p:txBody>
      </p:sp>
      <p:sp>
        <p:nvSpPr>
          <p:cNvPr id="4" name="Rectangle 12">
            <a:extLst>
              <a:ext uri="{FF2B5EF4-FFF2-40B4-BE49-F238E27FC236}">
                <a16:creationId xmlns:a16="http://schemas.microsoft.com/office/drawing/2014/main" id="{873C6502-41E5-4250-BF0D-9DE72A17D8B1}"/>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55189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4316413" y="1093788"/>
            <a:ext cx="5138737" cy="5397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3D40EA9-5FC7-40A2-ABB7-2B5E37E01B4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28FC0EC-7E29-4891-978E-A55BB6436A90}"/>
              </a:ext>
            </a:extLst>
          </p:cNvPr>
          <p:cNvSpPr>
            <a:spLocks noGrp="1" noChangeArrowheads="1"/>
          </p:cNvSpPr>
          <p:nvPr>
            <p:ph type="sldNum" sz="quarter" idx="11"/>
          </p:nvPr>
        </p:nvSpPr>
        <p:spPr>
          <a:ln/>
        </p:spPr>
        <p:txBody>
          <a:bodyPr/>
          <a:lstStyle>
            <a:lvl1pPr>
              <a:defRPr/>
            </a:lvl1pPr>
          </a:lstStyle>
          <a:p>
            <a:pPr>
              <a:defRPr/>
            </a:pPr>
            <a:fld id="{43C75CD3-6A3F-4CEB-B96E-63BB062194F5}"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304DBD69-EDCC-414B-AF91-278BB0D49D4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0417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4316413" y="1093788"/>
            <a:ext cx="5138737" cy="5397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D2EC51B7-EA25-467D-95EB-5F2ED3D3FB1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759C1B-89C2-40EB-99E5-5FE582A71E77}"/>
              </a:ext>
            </a:extLst>
          </p:cNvPr>
          <p:cNvSpPr>
            <a:spLocks noGrp="1" noChangeArrowheads="1"/>
          </p:cNvSpPr>
          <p:nvPr>
            <p:ph type="sldNum" sz="quarter" idx="11"/>
          </p:nvPr>
        </p:nvSpPr>
        <p:spPr>
          <a:ln/>
        </p:spPr>
        <p:txBody>
          <a:bodyPr/>
          <a:lstStyle>
            <a:lvl1pPr>
              <a:defRPr/>
            </a:lvl1pPr>
          </a:lstStyle>
          <a:p>
            <a:pPr>
              <a:defRPr/>
            </a:pPr>
            <a:fld id="{FA0A0441-3FF8-443E-B119-C13FCD754A4D}"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19FEC2D8-EDB5-451F-B592-A6064BA84AB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357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47B35D-4540-4106-A4CE-8D783DCBFFB8}"/>
              </a:ext>
            </a:extLst>
          </p:cNvPr>
          <p:cNvSpPr>
            <a:spLocks noGrp="1" noChangeArrowheads="1"/>
          </p:cNvSpPr>
          <p:nvPr>
            <p:ph type="title"/>
          </p:nvPr>
        </p:nvSpPr>
        <p:spPr bwMode="auto">
          <a:xfrm>
            <a:off x="611188" y="914400"/>
            <a:ext cx="723741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B468623A-FE3B-49D2-9554-630DE99B1636}"/>
              </a:ext>
            </a:extLst>
          </p:cNvPr>
          <p:cNvSpPr>
            <a:spLocks noGrp="1" noChangeArrowheads="1"/>
          </p:cNvSpPr>
          <p:nvPr>
            <p:ph type="body" idx="1"/>
          </p:nvPr>
        </p:nvSpPr>
        <p:spPr bwMode="auto">
          <a:xfrm>
            <a:off x="611188" y="2193925"/>
            <a:ext cx="8628062"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a:extLst>
              <a:ext uri="{FF2B5EF4-FFF2-40B4-BE49-F238E27FC236}">
                <a16:creationId xmlns:a16="http://schemas.microsoft.com/office/drawing/2014/main" id="{BB5DC9A4-67A4-42CC-87A5-EDEE0521A5E0}"/>
              </a:ext>
            </a:extLst>
          </p:cNvPr>
          <p:cNvSpPr>
            <a:spLocks noGrp="1" noChangeArrowheads="1"/>
          </p:cNvSpPr>
          <p:nvPr>
            <p:ph type="dt" sz="half" idx="2"/>
          </p:nvPr>
        </p:nvSpPr>
        <p:spPr bwMode="auto">
          <a:xfrm>
            <a:off x="611188"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defTabSz="1014413">
              <a:defRPr sz="1000">
                <a:solidFill>
                  <a:srgbClr val="003399"/>
                </a:solidFill>
                <a:latin typeface="Calibri" panose="020F0502020204030204" pitchFamily="34" charset="0"/>
                <a:cs typeface="Calibri" panose="020F0502020204030204" pitchFamily="34" charset="0"/>
              </a:defRPr>
            </a:lvl1pPr>
          </a:lstStyle>
          <a:p>
            <a:pPr>
              <a:defRPr/>
            </a:pPr>
            <a:endParaRPr lang="en-GB"/>
          </a:p>
        </p:txBody>
      </p:sp>
      <p:sp>
        <p:nvSpPr>
          <p:cNvPr id="1030" name="Rectangle 6">
            <a:extLst>
              <a:ext uri="{FF2B5EF4-FFF2-40B4-BE49-F238E27FC236}">
                <a16:creationId xmlns:a16="http://schemas.microsoft.com/office/drawing/2014/main" id="{C64C5D8C-D998-414A-A7EA-71291AC1AAC2}"/>
              </a:ext>
            </a:extLst>
          </p:cNvPr>
          <p:cNvSpPr>
            <a:spLocks noGrp="1" noChangeArrowheads="1"/>
          </p:cNvSpPr>
          <p:nvPr>
            <p:ph type="sldNum" sz="quarter" idx="4"/>
          </p:nvPr>
        </p:nvSpPr>
        <p:spPr bwMode="auto">
          <a:xfrm>
            <a:off x="7696200"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r" defTabSz="1014413">
              <a:defRPr sz="1000">
                <a:solidFill>
                  <a:srgbClr val="FFC000"/>
                </a:solidFill>
                <a:latin typeface="Calibri" panose="020F0502020204030204" pitchFamily="34" charset="0"/>
                <a:cs typeface="Calibri" panose="020F0502020204030204" pitchFamily="34" charset="0"/>
              </a:defRPr>
            </a:lvl1pPr>
          </a:lstStyle>
          <a:p>
            <a:pPr>
              <a:defRPr/>
            </a:pPr>
            <a:fld id="{FBD93A8C-6D86-4402-A822-76416F571C34}" type="slidenum">
              <a:rPr lang="en-GB" smtClean="0"/>
              <a:pPr>
                <a:defRPr/>
              </a:pPr>
              <a:t>‹#›</a:t>
            </a:fld>
            <a:endParaRPr lang="en-GB" sz="1600" dirty="0"/>
          </a:p>
        </p:txBody>
      </p:sp>
      <p:sp>
        <p:nvSpPr>
          <p:cNvPr id="2" name="Rectangle 7">
            <a:extLst>
              <a:ext uri="{FF2B5EF4-FFF2-40B4-BE49-F238E27FC236}">
                <a16:creationId xmlns:a16="http://schemas.microsoft.com/office/drawing/2014/main" id="{D9051E86-F922-48D5-A089-78C18260A8F4}"/>
              </a:ext>
            </a:extLst>
          </p:cNvPr>
          <p:cNvSpPr>
            <a:spLocks noChangeArrowheads="1"/>
          </p:cNvSpPr>
          <p:nvPr userDrawn="1"/>
        </p:nvSpPr>
        <p:spPr bwMode="auto">
          <a:xfrm>
            <a:off x="0" y="7312025"/>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1" name="Rectangle 8">
            <a:extLst>
              <a:ext uri="{FF2B5EF4-FFF2-40B4-BE49-F238E27FC236}">
                <a16:creationId xmlns:a16="http://schemas.microsoft.com/office/drawing/2014/main" id="{9B2F808E-141D-4FF7-BF78-76CA51A5B24A}"/>
              </a:ext>
            </a:extLst>
          </p:cNvPr>
          <p:cNvSpPr>
            <a:spLocks noChangeArrowheads="1"/>
          </p:cNvSpPr>
          <p:nvPr userDrawn="1"/>
        </p:nvSpPr>
        <p:spPr bwMode="auto">
          <a:xfrm>
            <a:off x="0" y="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6" name="Rectangle 12">
            <a:extLst>
              <a:ext uri="{FF2B5EF4-FFF2-40B4-BE49-F238E27FC236}">
                <a16:creationId xmlns:a16="http://schemas.microsoft.com/office/drawing/2014/main" id="{068FD5FA-98DC-4275-BB50-3E8444DF2408}"/>
              </a:ext>
            </a:extLst>
          </p:cNvPr>
          <p:cNvSpPr>
            <a:spLocks noGrp="1" noChangeArrowheads="1"/>
          </p:cNvSpPr>
          <p:nvPr>
            <p:ph type="ftr" sz="quarter" idx="3"/>
          </p:nvPr>
        </p:nvSpPr>
        <p:spPr bwMode="auto">
          <a:xfrm>
            <a:off x="3505200" y="7016750"/>
            <a:ext cx="32146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ctr" defTabSz="1014413">
              <a:defRPr sz="1600">
                <a:latin typeface="Calibri" panose="020F0502020204030204" pitchFamily="34" charset="0"/>
                <a:cs typeface="Calibri" panose="020F0502020204030204" pitchFamily="34" charset="0"/>
              </a:defRPr>
            </a:lvl1pPr>
          </a:lstStyle>
          <a:p>
            <a:pPr>
              <a:defRPr/>
            </a:pPr>
            <a:r>
              <a:rPr lang="en-GB"/>
              <a:t>Texture</a:t>
            </a:r>
          </a:p>
        </p:txBody>
      </p:sp>
      <p:pic>
        <p:nvPicPr>
          <p:cNvPr id="1034" name="Picture 3">
            <a:extLst>
              <a:ext uri="{FF2B5EF4-FFF2-40B4-BE49-F238E27FC236}">
                <a16:creationId xmlns:a16="http://schemas.microsoft.com/office/drawing/2014/main" id="{648F9A8F-0F26-4767-9419-AB4888AB0AFB}"/>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174038" y="423863"/>
            <a:ext cx="17097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2" r:id="rId12"/>
    <p:sldLayoutId id="2147483723" r:id="rId13"/>
  </p:sldLayoutIdLst>
  <p:hf hdr="0" dt="0"/>
  <p:txStyles>
    <p:titleStyle>
      <a:lvl1pPr algn="l" defTabSz="1014413" rtl="0" eaLnBrk="0" fontAlgn="base" hangingPunct="0">
        <a:spcBef>
          <a:spcPct val="0"/>
        </a:spcBef>
        <a:spcAft>
          <a:spcPct val="0"/>
        </a:spcAft>
        <a:defRPr sz="3500" kern="1200">
          <a:solidFill>
            <a:srgbClr val="FF6600"/>
          </a:solidFill>
          <a:latin typeface="Calibri" panose="020F0502020204030204" pitchFamily="34" charset="0"/>
          <a:ea typeface="Calibri" panose="020F0502020204030204" pitchFamily="34" charset="0"/>
          <a:cs typeface="Calibri" panose="020F0502020204030204" pitchFamily="34" charset="0"/>
        </a:defRPr>
      </a:lvl1pPr>
      <a:lvl2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2pPr>
      <a:lvl3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4pPr>
      <a:lvl5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5pPr>
      <a:lvl6pPr marL="457200" algn="l" defTabSz="1014413" rtl="0" fontAlgn="base">
        <a:spcBef>
          <a:spcPct val="0"/>
        </a:spcBef>
        <a:spcAft>
          <a:spcPct val="0"/>
        </a:spcAft>
        <a:defRPr sz="3500">
          <a:solidFill>
            <a:srgbClr val="FF6600"/>
          </a:solidFill>
          <a:latin typeface="Times New Roman" panose="02020603050405020304" pitchFamily="18" charset="0"/>
        </a:defRPr>
      </a:lvl6pPr>
      <a:lvl7pPr marL="914400" algn="l" defTabSz="1014413" rtl="0" fontAlgn="base">
        <a:spcBef>
          <a:spcPct val="0"/>
        </a:spcBef>
        <a:spcAft>
          <a:spcPct val="0"/>
        </a:spcAft>
        <a:defRPr sz="3500">
          <a:solidFill>
            <a:srgbClr val="FF6600"/>
          </a:solidFill>
          <a:latin typeface="Times New Roman" panose="02020603050405020304" pitchFamily="18" charset="0"/>
        </a:defRPr>
      </a:lvl7pPr>
      <a:lvl8pPr marL="1371600" algn="l" defTabSz="1014413" rtl="0" fontAlgn="base">
        <a:spcBef>
          <a:spcPct val="0"/>
        </a:spcBef>
        <a:spcAft>
          <a:spcPct val="0"/>
        </a:spcAft>
        <a:defRPr sz="3500">
          <a:solidFill>
            <a:srgbClr val="FF6600"/>
          </a:solidFill>
          <a:latin typeface="Times New Roman" panose="02020603050405020304" pitchFamily="18" charset="0"/>
        </a:defRPr>
      </a:lvl8pPr>
      <a:lvl9pPr marL="1828800" algn="l" defTabSz="1014413" rtl="0" fontAlgn="base">
        <a:spcBef>
          <a:spcPct val="0"/>
        </a:spcBef>
        <a:spcAft>
          <a:spcPct val="0"/>
        </a:spcAft>
        <a:defRPr sz="3500">
          <a:solidFill>
            <a:srgbClr val="FF6600"/>
          </a:solidFill>
          <a:latin typeface="Times New Roman" panose="02020603050405020304" pitchFamily="18" charset="0"/>
        </a:defRPr>
      </a:lvl9pPr>
    </p:titleStyle>
    <p:bodyStyle>
      <a:lvl1pPr algn="l" defTabSz="1014413" rtl="0" eaLnBrk="0" fontAlgn="base" hangingPunct="0">
        <a:spcBef>
          <a:spcPct val="20000"/>
        </a:spcBef>
        <a:spcAft>
          <a:spcPct val="0"/>
        </a:spcAft>
        <a:defRPr sz="2500" b="1" kern="1200">
          <a:solidFill>
            <a:srgbClr val="003399"/>
          </a:solidFill>
          <a:latin typeface="Calibri" panose="020F0502020204030204" pitchFamily="34" charset="0"/>
          <a:ea typeface="Calibri" panose="020F0502020204030204" pitchFamily="34" charset="0"/>
          <a:cs typeface="Calibri" panose="020F0502020204030204" pitchFamily="34" charset="0"/>
        </a:defRPr>
      </a:lvl1pPr>
      <a:lvl2pPr marL="374650" indent="6350" algn="l" defTabSz="1014413" rtl="0" eaLnBrk="0" fontAlgn="base" hangingPunct="0">
        <a:spcBef>
          <a:spcPct val="20000"/>
        </a:spcBef>
        <a:spcAft>
          <a:spcPct val="0"/>
        </a:spcAft>
        <a:defRPr sz="2600" kern="1200">
          <a:solidFill>
            <a:srgbClr val="003399"/>
          </a:solidFill>
          <a:latin typeface="Calibri" panose="020F0502020204030204" pitchFamily="34" charset="0"/>
          <a:ea typeface="Calibri" panose="020F0502020204030204" pitchFamily="34" charset="0"/>
          <a:cs typeface="Calibri" panose="020F0502020204030204" pitchFamily="34" charset="0"/>
        </a:defRPr>
      </a:lvl2pPr>
      <a:lvl3pPr marL="755650" algn="l" defTabSz="1014413" rtl="0" eaLnBrk="0" fontAlgn="base" hangingPunct="0">
        <a:spcBef>
          <a:spcPct val="20000"/>
        </a:spcBef>
        <a:spcAft>
          <a:spcPct val="0"/>
        </a:spcAft>
        <a:defRPr sz="2200" b="1" kern="12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marL="1143000" indent="6350" algn="l" defTabSz="1014413" rtl="0" eaLnBrk="0" fontAlgn="base" hangingPunct="0">
        <a:spcBef>
          <a:spcPct val="20000"/>
        </a:spcBef>
        <a:spcAft>
          <a:spcPct val="0"/>
        </a:spcAft>
        <a:defRPr sz="2200" i="1" kern="1200">
          <a:solidFill>
            <a:srgbClr val="003399"/>
          </a:solidFill>
          <a:latin typeface="Calibri" panose="020F0502020204030204" pitchFamily="34" charset="0"/>
          <a:ea typeface="Calibri" panose="020F0502020204030204" pitchFamily="34" charset="0"/>
          <a:cs typeface="Calibri" panose="020F0502020204030204" pitchFamily="34" charset="0"/>
        </a:defRPr>
      </a:lvl4pPr>
      <a:lvl5pPr marL="1524000" algn="l" defTabSz="1014413" rtl="0" eaLnBrk="0" fontAlgn="base" hangingPunct="0">
        <a:spcBef>
          <a:spcPct val="20000"/>
        </a:spcBef>
        <a:spcAft>
          <a:spcPct val="0"/>
        </a:spcAft>
        <a:defRPr sz="2000" kern="1200">
          <a:solidFill>
            <a:srgbClr val="003399"/>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a:extLst>
              <a:ext uri="{FF2B5EF4-FFF2-40B4-BE49-F238E27FC236}">
                <a16:creationId xmlns:a16="http://schemas.microsoft.com/office/drawing/2014/main" id="{DFB5E723-9376-4B98-9643-02C07DBBDAB4}"/>
              </a:ext>
            </a:extLst>
          </p:cNvPr>
          <p:cNvSpPr>
            <a:spLocks noChangeArrowheads="1"/>
          </p:cNvSpPr>
          <p:nvPr/>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sp>
        <p:nvSpPr>
          <p:cNvPr id="3076" name="Text Box 18">
            <a:extLst>
              <a:ext uri="{FF2B5EF4-FFF2-40B4-BE49-F238E27FC236}">
                <a16:creationId xmlns:a16="http://schemas.microsoft.com/office/drawing/2014/main" id="{BFACD089-95D5-433E-B57C-C5688B8E01F8}"/>
              </a:ext>
            </a:extLst>
          </p:cNvPr>
          <p:cNvSpPr txBox="1">
            <a:spLocks noChangeArrowheads="1"/>
          </p:cNvSpPr>
          <p:nvPr/>
        </p:nvSpPr>
        <p:spPr bwMode="auto">
          <a:xfrm>
            <a:off x="792163" y="1447800"/>
            <a:ext cx="85804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spcBef>
                <a:spcPct val="50000"/>
              </a:spcBef>
            </a:pPr>
            <a:r>
              <a:rPr lang="en-US" altLang="en-US" sz="6000" b="1" dirty="0">
                <a:solidFill>
                  <a:srgbClr val="002060"/>
                </a:solidFill>
                <a:latin typeface="Times New Roman" panose="02020603050405020304" pitchFamily="18" charset="0"/>
              </a:rPr>
              <a:t>Computer Vision and Pattern Recognition</a:t>
            </a:r>
          </a:p>
          <a:p>
            <a:pPr algn="ctr" eaLnBrk="1" hangingPunct="1">
              <a:spcBef>
                <a:spcPct val="50000"/>
              </a:spcBef>
            </a:pPr>
            <a:r>
              <a:rPr lang="en-US" altLang="en-US" sz="4400" b="1" dirty="0">
                <a:solidFill>
                  <a:srgbClr val="002060"/>
                </a:solidFill>
                <a:latin typeface="Times New Roman" panose="02020603050405020304" pitchFamily="18" charset="0"/>
              </a:rPr>
              <a:t>CS 4243</a:t>
            </a:r>
          </a:p>
          <a:p>
            <a:pPr algn="ctr" eaLnBrk="1" hangingPunct="1">
              <a:spcBef>
                <a:spcPct val="50000"/>
              </a:spcBef>
            </a:pPr>
            <a:r>
              <a:rPr lang="en-US" altLang="en-US" sz="3600" b="1" dirty="0">
                <a:solidFill>
                  <a:srgbClr val="002060"/>
                </a:solidFill>
                <a:latin typeface="Times New Roman" panose="02020603050405020304" pitchFamily="18" charset="0"/>
              </a:rPr>
              <a:t>S1-Y2023/24</a:t>
            </a:r>
            <a:endParaRPr lang="en-GB" altLang="en-US" sz="3600" b="1" dirty="0">
              <a:solidFill>
                <a:srgbClr val="002060"/>
              </a:solidFill>
              <a:latin typeface="Times New Roman" panose="02020603050405020304" pitchFamily="18" charset="0"/>
            </a:endParaRPr>
          </a:p>
        </p:txBody>
      </p:sp>
      <p:sp>
        <p:nvSpPr>
          <p:cNvPr id="3077" name="Rectangle 19">
            <a:extLst>
              <a:ext uri="{FF2B5EF4-FFF2-40B4-BE49-F238E27FC236}">
                <a16:creationId xmlns:a16="http://schemas.microsoft.com/office/drawing/2014/main" id="{FF949CF8-FDCA-4E59-A25C-004B9AC91925}"/>
              </a:ext>
            </a:extLst>
          </p:cNvPr>
          <p:cNvSpPr>
            <a:spLocks noChangeArrowheads="1"/>
          </p:cNvSpPr>
          <p:nvPr/>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pic>
        <p:nvPicPr>
          <p:cNvPr id="3078" name="Picture 13">
            <a:extLst>
              <a:ext uri="{FF2B5EF4-FFF2-40B4-BE49-F238E27FC236}">
                <a16:creationId xmlns:a16="http://schemas.microsoft.com/office/drawing/2014/main" id="{4C3BF42E-FB64-4149-8A0D-B286C6FB1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67C4BE-649C-4C31-B883-0761483D3622}"/>
              </a:ext>
            </a:extLst>
          </p:cNvPr>
          <p:cNvSpPr>
            <a:spLocks noGrp="1"/>
          </p:cNvSpPr>
          <p:nvPr>
            <p:ph type="sldNum" sz="quarter" idx="11"/>
          </p:nvPr>
        </p:nvSpPr>
        <p:spPr/>
        <p:txBody>
          <a:bodyPr/>
          <a:lstStyle/>
          <a:p>
            <a:pPr>
              <a:defRPr/>
            </a:pPr>
            <a:fld id="{D4E46795-C116-469A-A115-7FEE00A0AED0}" type="slidenum">
              <a:rPr lang="en-GB" smtClean="0"/>
              <a:pPr>
                <a:defRPr/>
              </a:pPr>
              <a:t>1</a:t>
            </a:fld>
            <a:endParaRPr lang="en-GB" sz="1600">
              <a:solidFill>
                <a:schemeClr val="tx1"/>
              </a:solidFill>
            </a:endParaRPr>
          </a:p>
        </p:txBody>
      </p:sp>
      <p:sp>
        <p:nvSpPr>
          <p:cNvPr id="3" name="Footer Placeholder 2">
            <a:extLst>
              <a:ext uri="{FF2B5EF4-FFF2-40B4-BE49-F238E27FC236}">
                <a16:creationId xmlns:a16="http://schemas.microsoft.com/office/drawing/2014/main" id="{76720223-6F22-4999-8B00-0CB1E3970A08}"/>
              </a:ext>
            </a:extLst>
          </p:cNvPr>
          <p:cNvSpPr>
            <a:spLocks noGrp="1"/>
          </p:cNvSpPr>
          <p:nvPr>
            <p:ph type="ftr" sz="quarter" idx="12"/>
          </p:nvPr>
        </p:nvSpPr>
        <p:spPr/>
        <p:txBody>
          <a:bodyPr/>
          <a:lstStyle/>
          <a:p>
            <a:pPr>
              <a:defRPr/>
            </a:pPr>
            <a:r>
              <a:rPr lang="en-GB"/>
              <a:t>Texture</a:t>
            </a:r>
          </a:p>
        </p:txBody>
      </p:sp>
      <p:sp>
        <p:nvSpPr>
          <p:cNvPr id="8" name="Rectangle 7">
            <a:extLst>
              <a:ext uri="{FF2B5EF4-FFF2-40B4-BE49-F238E27FC236}">
                <a16:creationId xmlns:a16="http://schemas.microsoft.com/office/drawing/2014/main" id="{A17D1DCA-4789-4F78-BA3F-BDF7A2FC0088}"/>
              </a:ext>
            </a:extLst>
          </p:cNvPr>
          <p:cNvSpPr/>
          <p:nvPr/>
        </p:nvSpPr>
        <p:spPr>
          <a:xfrm rot="20614629">
            <a:off x="565326" y="637997"/>
            <a:ext cx="2033442" cy="769441"/>
          </a:xfrm>
          <a:prstGeom prst="rect">
            <a:avLst/>
          </a:prstGeom>
          <a:noFill/>
        </p:spPr>
        <p:txBody>
          <a:bodyPr wrap="none" lIns="91440" tIns="45720" rIns="91440" bIns="45720">
            <a:spAutoFit/>
          </a:bodyPr>
          <a:lstStyle/>
          <a:p>
            <a:pPr algn="ctr"/>
            <a:r>
              <a:rPr lang="en-US" sz="4400" b="1" cap="none" spc="0" dirty="0">
                <a:ln w="22225">
                  <a:solidFill>
                    <a:srgbClr val="FF0000"/>
                  </a:solidFill>
                  <a:prstDash val="solid"/>
                </a:ln>
                <a:solidFill>
                  <a:srgbClr val="FFFF00"/>
                </a:solidFill>
                <a:effectLst/>
              </a:rPr>
              <a:t>Texture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BFC3-2665-4F15-8F4E-AB2CD2E97151}"/>
              </a:ext>
            </a:extLst>
          </p:cNvPr>
          <p:cNvSpPr>
            <a:spLocks noGrp="1"/>
          </p:cNvSpPr>
          <p:nvPr>
            <p:ph type="title"/>
          </p:nvPr>
        </p:nvSpPr>
        <p:spPr/>
        <p:txBody>
          <a:bodyPr/>
          <a:lstStyle/>
          <a:p>
            <a:r>
              <a:rPr lang="en-GB" altLang="en-US" sz="3600" dirty="0"/>
              <a:t>Grey-level Co-occurrence Matrices</a:t>
            </a:r>
            <a:endParaRPr lang="en-SG" dirty="0"/>
          </a:p>
        </p:txBody>
      </p:sp>
      <p:sp>
        <p:nvSpPr>
          <p:cNvPr id="4" name="Slide Number Placeholder 3">
            <a:extLst>
              <a:ext uri="{FF2B5EF4-FFF2-40B4-BE49-F238E27FC236}">
                <a16:creationId xmlns:a16="http://schemas.microsoft.com/office/drawing/2014/main" id="{FBE88D88-8F8F-40F8-A89F-306DC7CFE89B}"/>
              </a:ext>
            </a:extLst>
          </p:cNvPr>
          <p:cNvSpPr>
            <a:spLocks noGrp="1"/>
          </p:cNvSpPr>
          <p:nvPr>
            <p:ph type="sldNum" sz="quarter" idx="11"/>
          </p:nvPr>
        </p:nvSpPr>
        <p:spPr/>
        <p:txBody>
          <a:bodyPr/>
          <a:lstStyle/>
          <a:p>
            <a:pPr>
              <a:defRPr/>
            </a:pPr>
            <a:fld id="{6DAE703C-B02B-4644-863C-255F67AB48B2}" type="slidenum">
              <a:rPr lang="en-GB" smtClean="0"/>
              <a:pPr>
                <a:defRPr/>
              </a:pPr>
              <a:t>10</a:t>
            </a:fld>
            <a:endParaRPr lang="en-GB" sz="1600">
              <a:solidFill>
                <a:schemeClr val="tx1"/>
              </a:solidFill>
            </a:endParaRPr>
          </a:p>
        </p:txBody>
      </p:sp>
      <p:sp>
        <p:nvSpPr>
          <p:cNvPr id="5" name="Footer Placeholder 4">
            <a:extLst>
              <a:ext uri="{FF2B5EF4-FFF2-40B4-BE49-F238E27FC236}">
                <a16:creationId xmlns:a16="http://schemas.microsoft.com/office/drawing/2014/main" id="{5B51C039-D144-4FA5-B732-4DA0143A86B7}"/>
              </a:ext>
            </a:extLst>
          </p:cNvPr>
          <p:cNvSpPr>
            <a:spLocks noGrp="1"/>
          </p:cNvSpPr>
          <p:nvPr>
            <p:ph type="ftr" sz="quarter" idx="12"/>
          </p:nvPr>
        </p:nvSpPr>
        <p:spPr/>
        <p:txBody>
          <a:bodyPr/>
          <a:lstStyle/>
          <a:p>
            <a:pPr>
              <a:defRPr/>
            </a:pPr>
            <a:r>
              <a:rPr lang="en-GB"/>
              <a:t>Texture</a:t>
            </a:r>
          </a:p>
        </p:txBody>
      </p:sp>
      <p:pic>
        <p:nvPicPr>
          <p:cNvPr id="9" name="Picture 8">
            <a:extLst>
              <a:ext uri="{FF2B5EF4-FFF2-40B4-BE49-F238E27FC236}">
                <a16:creationId xmlns:a16="http://schemas.microsoft.com/office/drawing/2014/main" id="{E79C64A7-49D8-E229-AB86-C70B60BD7FA9}"/>
              </a:ext>
            </a:extLst>
          </p:cNvPr>
          <p:cNvPicPr>
            <a:picLocks noChangeAspect="1"/>
          </p:cNvPicPr>
          <p:nvPr/>
        </p:nvPicPr>
        <p:blipFill>
          <a:blip r:embed="rId2"/>
          <a:stretch>
            <a:fillRect/>
          </a:stretch>
        </p:blipFill>
        <p:spPr>
          <a:xfrm>
            <a:off x="2895325" y="2121694"/>
            <a:ext cx="4361411" cy="2797406"/>
          </a:xfrm>
          <a:prstGeom prst="rect">
            <a:avLst/>
          </a:prstGeom>
        </p:spPr>
      </p:pic>
      <p:pic>
        <p:nvPicPr>
          <p:cNvPr id="10" name="Picture 9">
            <a:extLst>
              <a:ext uri="{FF2B5EF4-FFF2-40B4-BE49-F238E27FC236}">
                <a16:creationId xmlns:a16="http://schemas.microsoft.com/office/drawing/2014/main" id="{C9A58494-73CB-696B-6A2F-D73FC8125604}"/>
              </a:ext>
            </a:extLst>
          </p:cNvPr>
          <p:cNvPicPr>
            <a:picLocks noChangeAspect="1"/>
          </p:cNvPicPr>
          <p:nvPr/>
        </p:nvPicPr>
        <p:blipFill>
          <a:blip r:embed="rId3"/>
          <a:stretch>
            <a:fillRect/>
          </a:stretch>
        </p:blipFill>
        <p:spPr>
          <a:xfrm>
            <a:off x="2485231" y="5111923"/>
            <a:ext cx="5933563" cy="1581150"/>
          </a:xfrm>
          <a:prstGeom prst="rect">
            <a:avLst/>
          </a:prstGeom>
        </p:spPr>
      </p:pic>
    </p:spTree>
    <p:extLst>
      <p:ext uri="{BB962C8B-B14F-4D97-AF65-F5344CB8AC3E}">
        <p14:creationId xmlns:p14="http://schemas.microsoft.com/office/powerpoint/2010/main" val="420381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E95C830-0235-4171-8509-08CA8BE81EEA}"/>
                  </a:ext>
                </a:extLst>
              </p:cNvPr>
              <p:cNvSpPr>
                <a:spLocks noGrp="1"/>
              </p:cNvSpPr>
              <p:nvPr>
                <p:ph idx="1"/>
              </p:nvPr>
            </p:nvSpPr>
            <p:spPr/>
            <p:txBody>
              <a:bodyPr/>
              <a:lstStyle/>
              <a:p>
                <a:endParaRPr lang="en-US" dirty="0"/>
              </a:p>
              <a:p>
                <a:r>
                  <a:rPr lang="en-US" dirty="0"/>
                  <a:t>Usually, </a:t>
                </a:r>
              </a:p>
              <a:p>
                <a14:m>
                  <m:oMath xmlns:m="http://schemas.openxmlformats.org/officeDocument/2006/math">
                    <m:r>
                      <a:rPr lang="en-SG" i="1">
                        <a:latin typeface="Cambria Math" panose="02040503050406030204" pitchFamily="18" charset="0"/>
                        <a:ea typeface="Cambria Math" panose="02040503050406030204" pitchFamily="18" charset="0"/>
                      </a:rPr>
                      <m:t>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r>
                      <a:rPr lang="en-US" i="1">
                        <a:latin typeface="Cambria Math" panose="02040503050406030204" pitchFamily="18" charset="0"/>
                        <a:ea typeface="Cambria Math" panose="02040503050406030204" pitchFamily="18" charset="0"/>
                      </a:rPr>
                      <m:t>}</m:t>
                    </m:r>
                  </m:oMath>
                </a14:m>
                <a:r>
                  <a:rPr lang="en-US" dirty="0"/>
                  <a:t>  , or, </a:t>
                </a:r>
              </a:p>
              <a:p>
                <a14:m>
                  <m:oMath xmlns:m="http://schemas.openxmlformats.org/officeDocument/2006/math">
                    <m:r>
                      <a:rPr lang="en-SG" i="1" smtClean="0">
                        <a:latin typeface="Cambria Math" panose="02040503050406030204" pitchFamily="18" charset="0"/>
                        <a:ea typeface="Cambria Math" panose="02040503050406030204" pitchFamily="18" charset="0"/>
                      </a:rPr>
                      <m:t>𝚯</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𝟎</m:t>
                        </m:r>
                      </m:e>
                      <m:sup>
                        <m:r>
                          <a:rPr lang="en-US" b="1" i="1" smtClean="0">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𝟒𝟓</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𝟏𝟑𝟓</m:t>
                        </m:r>
                      </m:e>
                      <m:sup>
                        <m:r>
                          <a:rPr lang="en-US" i="1">
                            <a:latin typeface="Cambria Math" panose="02040503050406030204" pitchFamily="18" charset="0"/>
                            <a:ea typeface="Cambria Math" panose="02040503050406030204" pitchFamily="18" charset="0"/>
                          </a:rPr>
                          <m:t>𝒐</m:t>
                        </m:r>
                      </m:sup>
                    </m:sSup>
                    <m:r>
                      <a:rPr lang="en-US" b="1" i="1" smtClean="0">
                        <a:latin typeface="Cambria Math" panose="02040503050406030204" pitchFamily="18" charset="0"/>
                        <a:ea typeface="Cambria Math" panose="02040503050406030204" pitchFamily="18" charset="0"/>
                      </a:rPr>
                      <m:t>}</m:t>
                    </m:r>
                  </m:oMath>
                </a14:m>
                <a:endParaRPr lang="en-US" b="1" dirty="0">
                  <a:ea typeface="Cambria Math" panose="02040503050406030204" pitchFamily="18" charset="0"/>
                </a:endParaRPr>
              </a:p>
              <a:p>
                <a:r>
                  <a:rPr lang="en-SG" dirty="0"/>
                  <a:t>And</a:t>
                </a:r>
              </a:p>
              <a:p>
                <a:r>
                  <a:rPr lang="en-SG" dirty="0"/>
                  <a:t> d= {1,3,9}   , or, </a:t>
                </a:r>
              </a:p>
              <a:p>
                <a:r>
                  <a:rPr lang="en-US" dirty="0"/>
                  <a:t> </a:t>
                </a:r>
                <a:r>
                  <a:rPr lang="en-SG" dirty="0"/>
                  <a:t>d= {1,4,16} , or ….</a:t>
                </a:r>
              </a:p>
              <a:p>
                <a:endParaRPr lang="en-SG" dirty="0"/>
              </a:p>
            </p:txBody>
          </p:sp>
        </mc:Choice>
        <mc:Fallback xmlns="">
          <p:sp>
            <p:nvSpPr>
              <p:cNvPr id="8" name="Content Placeholder 7">
                <a:extLst>
                  <a:ext uri="{FF2B5EF4-FFF2-40B4-BE49-F238E27FC236}">
                    <a16:creationId xmlns:a16="http://schemas.microsoft.com/office/drawing/2014/main" id="{0E95C830-0235-4171-8509-08CA8BE81EEA}"/>
                  </a:ext>
                </a:extLst>
              </p:cNvPr>
              <p:cNvSpPr>
                <a:spLocks noGrp="1" noRot="1" noChangeAspect="1" noMove="1" noResize="1" noEditPoints="1" noAdjustHandles="1" noChangeArrowheads="1" noChangeShapeType="1" noTextEdit="1"/>
              </p:cNvSpPr>
              <p:nvPr>
                <p:ph idx="1"/>
              </p:nvPr>
            </p:nvSpPr>
            <p:spPr>
              <a:blipFill>
                <a:blip r:embed="rId2"/>
                <a:stretch>
                  <a:fillRect l="-1059"/>
                </a:stretch>
              </a:blipFill>
            </p:spPr>
            <p:txBody>
              <a:bodyPr/>
              <a:lstStyle/>
              <a:p>
                <a:r>
                  <a:rPr lang="en-SG">
                    <a:noFill/>
                  </a:rPr>
                  <a:t> </a:t>
                </a:r>
              </a:p>
            </p:txBody>
          </p:sp>
        </mc:Fallback>
      </mc:AlternateContent>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11</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2" name="Picture 1">
            <a:extLst>
              <a:ext uri="{FF2B5EF4-FFF2-40B4-BE49-F238E27FC236}">
                <a16:creationId xmlns:a16="http://schemas.microsoft.com/office/drawing/2014/main" id="{C16A1E00-06A8-FBFD-6C6B-D51DF05330D6}"/>
              </a:ext>
            </a:extLst>
          </p:cNvPr>
          <p:cNvPicPr>
            <a:picLocks noChangeAspect="1"/>
          </p:cNvPicPr>
          <p:nvPr/>
        </p:nvPicPr>
        <p:blipFill>
          <a:blip r:embed="rId3"/>
          <a:stretch>
            <a:fillRect/>
          </a:stretch>
        </p:blipFill>
        <p:spPr>
          <a:xfrm>
            <a:off x="1276936" y="5550694"/>
            <a:ext cx="7480300" cy="1282700"/>
          </a:xfrm>
          <a:prstGeom prst="rect">
            <a:avLst/>
          </a:prstGeom>
        </p:spPr>
      </p:pic>
    </p:spTree>
    <p:extLst>
      <p:ext uri="{BB962C8B-B14F-4D97-AF65-F5344CB8AC3E}">
        <p14:creationId xmlns:p14="http://schemas.microsoft.com/office/powerpoint/2010/main" val="19736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p:sp>
        <p:nvSpPr>
          <p:cNvPr id="7" name="Content Placeholder 6">
            <a:extLst>
              <a:ext uri="{FF2B5EF4-FFF2-40B4-BE49-F238E27FC236}">
                <a16:creationId xmlns:a16="http://schemas.microsoft.com/office/drawing/2014/main" id="{D3DFFC3C-11E6-435E-80D7-47D6AAE87F50}"/>
              </a:ext>
            </a:extLst>
          </p:cNvPr>
          <p:cNvSpPr>
            <a:spLocks noGrp="1"/>
          </p:cNvSpPr>
          <p:nvPr>
            <p:ph idx="1"/>
          </p:nvPr>
        </p:nvSpPr>
        <p:spPr>
          <a:xfrm>
            <a:off x="611188" y="2350294"/>
            <a:ext cx="8628062" cy="4583906"/>
          </a:xfrm>
        </p:spPr>
        <p:txBody>
          <a:bodyPr/>
          <a:lstStyle/>
          <a:p>
            <a:pPr marL="342900" indent="-342900">
              <a:buFont typeface="Arial" panose="020B0604020202020204" pitchFamily="34" charset="0"/>
              <a:buChar char="•"/>
            </a:pPr>
            <a:r>
              <a:rPr lang="en-US" sz="2400" b="0" dirty="0"/>
              <a:t>Co-occurrence matrix methods are based on the repeated occurrence of some gray-level configuration in the texture; </a:t>
            </a:r>
          </a:p>
          <a:p>
            <a:pPr marL="342900" indent="-342900">
              <a:buFont typeface="Arial" panose="020B0604020202020204" pitchFamily="34" charset="0"/>
              <a:buChar char="•"/>
            </a:pPr>
            <a:r>
              <a:rPr lang="en-US" sz="2400" b="0" dirty="0"/>
              <a:t>This configuration varies rapidly with distance in fine textures and slowly in coarse textures. </a:t>
            </a:r>
          </a:p>
          <a:p>
            <a:pPr marL="342900" indent="-342900">
              <a:buFont typeface="Arial" panose="020B0604020202020204" pitchFamily="34" charset="0"/>
              <a:buChar char="•"/>
            </a:pPr>
            <a:r>
              <a:rPr lang="en-US" sz="2400" b="0" dirty="0"/>
              <a:t>Suppose the part of a textured image to be analyzed is an M×N rectangular window. </a:t>
            </a:r>
          </a:p>
          <a:p>
            <a:pPr marL="342900" indent="-342900">
              <a:buFont typeface="Arial" panose="020B0604020202020204" pitchFamily="34" charset="0"/>
              <a:buChar char="•"/>
            </a:pPr>
            <a:r>
              <a:rPr lang="en-US" sz="2400" b="0" dirty="0"/>
              <a:t>An occurrence of some gray-level configuration may be described by a matrix of relative frequencies </a:t>
            </a:r>
            <a:r>
              <a:rPr lang="en-US" sz="2400" b="0" dirty="0" err="1"/>
              <a:t>P</a:t>
            </a:r>
            <a:r>
              <a:rPr lang="en-US" sz="2400" b="0" dirty="0" err="1">
                <a:latin typeface="Symbol" panose="05050102010706020507" pitchFamily="18" charset="2"/>
              </a:rPr>
              <a:t>Q</a:t>
            </a:r>
            <a:r>
              <a:rPr lang="en-US" sz="2400" b="0" dirty="0" err="1"/>
              <a:t>,d</a:t>
            </a:r>
            <a:r>
              <a:rPr lang="en-US" sz="2400" b="0" dirty="0"/>
              <a:t>(a, b), describing how frequently two pixels with gray-levels [a, b] appear in the window separated by a distance d in direction </a:t>
            </a:r>
            <a:r>
              <a:rPr lang="en-US" sz="2400" b="0" dirty="0">
                <a:latin typeface="Symbol" panose="05050102010706020507" pitchFamily="18" charset="2"/>
              </a:rPr>
              <a:t>Q</a:t>
            </a:r>
            <a:r>
              <a:rPr lang="en-US" sz="2400" b="0" dirty="0"/>
              <a:t>.</a:t>
            </a:r>
            <a:endParaRPr lang="en-SG" sz="2400" b="0" dirty="0"/>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12</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13</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pic>
        <p:nvPicPr>
          <p:cNvPr id="7173" name="Picture 4">
            <a:extLst>
              <a:ext uri="{FF2B5EF4-FFF2-40B4-BE49-F238E27FC236}">
                <a16:creationId xmlns:a16="http://schemas.microsoft.com/office/drawing/2014/main" id="{16A9AC6A-E358-4B1C-8950-B5D0453D5A1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69767" y="1964108"/>
            <a:ext cx="4865428" cy="875672"/>
          </a:xfrm>
          <a:noFill/>
        </p:spPr>
      </p:pic>
      <p:pic>
        <p:nvPicPr>
          <p:cNvPr id="7174" name="Picture 6">
            <a:extLst>
              <a:ext uri="{FF2B5EF4-FFF2-40B4-BE49-F238E27FC236}">
                <a16:creationId xmlns:a16="http://schemas.microsoft.com/office/drawing/2014/main" id="{369AADCA-7F26-4725-8A6D-4E684B297C94}"/>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406300" y="3080677"/>
            <a:ext cx="6940312" cy="884464"/>
          </a:xfrm>
          <a:noFill/>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604025-3DFE-4595-8755-B74F07963FAA}"/>
                  </a:ext>
                </a:extLst>
              </p:cNvPr>
              <p:cNvSpPr txBox="1"/>
              <p:nvPr/>
            </p:nvSpPr>
            <p:spPr>
              <a:xfrm>
                <a:off x="961231" y="4661819"/>
                <a:ext cx="7500516" cy="136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0</m:t>
                                    </m:r>
                                    <m:r>
                                      <a:rPr lang="en-US" b="0" i="1" smtClean="0">
                                        <a:latin typeface="Cambria Math" panose="02040503050406030204" pitchFamily="18" charset="0"/>
                                      </a:rPr>
                                      <m:t>  0</m:t>
                                    </m:r>
                                  </m:e>
                                  <m:e>
                                    <m:r>
                                      <a:rPr lang="en-US" b="0" i="1" smtClean="0">
                                        <a:latin typeface="Cambria Math" panose="02040503050406030204" pitchFamily="18" charset="0"/>
                                      </a:rPr>
                                      <m:t>0  0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1  1</m:t>
                                    </m:r>
                                  </m:e>
                                  <m:e>
                                    <m:r>
                                      <a:rPr lang="en-US" b="0" i="1" smtClean="0">
                                        <a:latin typeface="Cambria Math" panose="02040503050406030204" pitchFamily="18" charset="0"/>
                                      </a:rPr>
                                      <m:t>1  1</m:t>
                                    </m:r>
                                  </m:e>
                                </m:eqAr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0  2</m:t>
                                    </m:r>
                                  </m:e>
                                  <m:e>
                                    <m:r>
                                      <a:rPr lang="en-US" b="0" i="1" smtClean="0">
                                        <a:latin typeface="Cambria Math" panose="02040503050406030204" pitchFamily="18" charset="0"/>
                                      </a:rPr>
                                      <m:t>2  2</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2  2</m:t>
                                    </m:r>
                                  </m:e>
                                  <m:e>
                                    <m:r>
                                      <a:rPr lang="en-US" b="0" i="1" smtClean="0">
                                        <a:latin typeface="Cambria Math" panose="02040503050406030204" pitchFamily="18" charset="0"/>
                                      </a:rPr>
                                      <m:t>3  3</m:t>
                                    </m:r>
                                  </m:e>
                                </m:eqArr>
                              </m:e>
                            </m:mr>
                          </m:m>
                        </m:e>
                      </m:d>
                      <m:groupChr>
                        <m:groupChrPr>
                          <m:chr m:val="⇒"/>
                          <m:vertJc m:val="bot"/>
                          <m:ctrlPr>
                            <a:rPr lang="en-US" b="0" i="1" smtClean="0">
                              <a:latin typeface="Cambria Math" panose="02040503050406030204" pitchFamily="18" charset="0"/>
                            </a:rPr>
                          </m:ctrlPr>
                        </m:groupChrPr>
                        <m:e/>
                      </m:groupCh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𝑜</m:t>
                              </m:r>
                            </m:sup>
                          </m:sSup>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2</m:t>
                                    </m:r>
                                    <m:r>
                                      <a:rPr lang="en-US" b="0" i="1" smtClean="0">
                                        <a:latin typeface="Cambria Math" panose="02040503050406030204" pitchFamily="18" charset="0"/>
                                      </a:rPr>
                                      <m:t>  2</m:t>
                                    </m:r>
                                  </m:e>
                                  <m:e>
                                    <m:r>
                                      <a:rPr lang="en-US" b="0" i="1" smtClean="0">
                                        <a:latin typeface="Cambria Math" panose="02040503050406030204" pitchFamily="18" charset="0"/>
                                      </a:rPr>
                                      <m:t>0  2</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1  0</m:t>
                                    </m:r>
                                  </m:e>
                                  <m:e>
                                    <m:r>
                                      <a:rPr lang="en-US" b="0" i="1" smtClean="0">
                                        <a:latin typeface="Cambria Math" panose="02040503050406030204" pitchFamily="18" charset="0"/>
                                      </a:rPr>
                                      <m:t>0  0</m:t>
                                    </m:r>
                                  </m:e>
                                </m:eqAr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0  0</m:t>
                                    </m:r>
                                  </m:e>
                                  <m:e>
                                    <m:r>
                                      <a:rPr lang="en-US" b="0" i="1" smtClean="0">
                                        <a:latin typeface="Cambria Math" panose="02040503050406030204" pitchFamily="18" charset="0"/>
                                      </a:rPr>
                                      <m:t>0  0</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3  1</m:t>
                                    </m:r>
                                  </m:e>
                                  <m:e>
                                    <m:r>
                                      <a:rPr lang="en-US" b="0" i="1" smtClean="0">
                                        <a:latin typeface="Cambria Math" panose="02040503050406030204" pitchFamily="18" charset="0"/>
                                      </a:rPr>
                                      <m:t>0  1</m:t>
                                    </m:r>
                                  </m:e>
                                </m:eqArr>
                              </m:e>
                            </m:mr>
                          </m:m>
                        </m:e>
                      </m:d>
                    </m:oMath>
                  </m:oMathPara>
                </a14:m>
                <a:endParaRPr lang="en-SG" dirty="0"/>
              </a:p>
            </p:txBody>
          </p:sp>
        </mc:Choice>
        <mc:Fallback xmlns="">
          <p:sp>
            <p:nvSpPr>
              <p:cNvPr id="4" name="TextBox 3">
                <a:extLst>
                  <a:ext uri="{FF2B5EF4-FFF2-40B4-BE49-F238E27FC236}">
                    <a16:creationId xmlns:a16="http://schemas.microsoft.com/office/drawing/2014/main" id="{42604025-3DFE-4595-8755-B74F07963FAA}"/>
                  </a:ext>
                </a:extLst>
              </p:cNvPr>
              <p:cNvSpPr txBox="1">
                <a:spLocks noRot="1" noChangeAspect="1" noMove="1" noResize="1" noEditPoints="1" noAdjustHandles="1" noChangeArrowheads="1" noChangeShapeType="1" noTextEdit="1"/>
              </p:cNvSpPr>
              <p:nvPr/>
            </p:nvSpPr>
            <p:spPr>
              <a:xfrm>
                <a:off x="961231" y="4661819"/>
                <a:ext cx="7500516" cy="1360629"/>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5069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E95C830-0235-4171-8509-08CA8BE81EEA}"/>
                  </a:ext>
                </a:extLst>
              </p:cNvPr>
              <p:cNvSpPr>
                <a:spLocks noGrp="1"/>
              </p:cNvSpPr>
              <p:nvPr>
                <p:ph idx="1"/>
              </p:nvPr>
            </p:nvSpPr>
            <p:spPr/>
            <p:txBody>
              <a:bodyPr/>
              <a:lstStyle/>
              <a:p>
                <a:endParaRPr lang="en-US" dirty="0"/>
              </a:p>
              <a:p>
                <a:r>
                  <a:rPr lang="en-US" dirty="0"/>
                  <a:t>Usually, </a:t>
                </a:r>
              </a:p>
              <a:p>
                <a14:m>
                  <m:oMath xmlns:m="http://schemas.openxmlformats.org/officeDocument/2006/math">
                    <m:r>
                      <a:rPr lang="en-SG" i="1">
                        <a:latin typeface="Cambria Math" panose="02040503050406030204" pitchFamily="18" charset="0"/>
                        <a:ea typeface="Cambria Math" panose="02040503050406030204" pitchFamily="18" charset="0"/>
                      </a:rPr>
                      <m:t>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r>
                      <a:rPr lang="en-US" i="1">
                        <a:latin typeface="Cambria Math" panose="02040503050406030204" pitchFamily="18" charset="0"/>
                        <a:ea typeface="Cambria Math" panose="02040503050406030204" pitchFamily="18" charset="0"/>
                      </a:rPr>
                      <m:t>}</m:t>
                    </m:r>
                  </m:oMath>
                </a14:m>
                <a:r>
                  <a:rPr lang="en-US" dirty="0"/>
                  <a:t>  , or, </a:t>
                </a:r>
              </a:p>
              <a:p>
                <a14:m>
                  <m:oMath xmlns:m="http://schemas.openxmlformats.org/officeDocument/2006/math">
                    <m:r>
                      <a:rPr lang="en-SG" i="1" smtClean="0">
                        <a:latin typeface="Cambria Math" panose="02040503050406030204" pitchFamily="18" charset="0"/>
                        <a:ea typeface="Cambria Math" panose="02040503050406030204" pitchFamily="18" charset="0"/>
                      </a:rPr>
                      <m:t>𝚯</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𝟎</m:t>
                        </m:r>
                      </m:e>
                      <m:sup>
                        <m:r>
                          <a:rPr lang="en-US" b="1" i="1" smtClean="0">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𝟒𝟓</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𝟏𝟑𝟓</m:t>
                        </m:r>
                      </m:e>
                      <m:sup>
                        <m:r>
                          <a:rPr lang="en-US" i="1">
                            <a:latin typeface="Cambria Math" panose="02040503050406030204" pitchFamily="18" charset="0"/>
                            <a:ea typeface="Cambria Math" panose="02040503050406030204" pitchFamily="18" charset="0"/>
                          </a:rPr>
                          <m:t>𝒐</m:t>
                        </m:r>
                      </m:sup>
                    </m:sSup>
                    <m:r>
                      <a:rPr lang="en-US" b="1" i="1" smtClean="0">
                        <a:latin typeface="Cambria Math" panose="02040503050406030204" pitchFamily="18" charset="0"/>
                        <a:ea typeface="Cambria Math" panose="02040503050406030204" pitchFamily="18" charset="0"/>
                      </a:rPr>
                      <m:t>}</m:t>
                    </m:r>
                  </m:oMath>
                </a14:m>
                <a:endParaRPr lang="en-US" b="1" dirty="0">
                  <a:ea typeface="Cambria Math" panose="02040503050406030204" pitchFamily="18" charset="0"/>
                </a:endParaRPr>
              </a:p>
              <a:p>
                <a:r>
                  <a:rPr lang="en-SG" dirty="0"/>
                  <a:t>And</a:t>
                </a:r>
              </a:p>
              <a:p>
                <a:r>
                  <a:rPr lang="en-SG" dirty="0"/>
                  <a:t> d= {1,3,9}   , or, </a:t>
                </a:r>
              </a:p>
              <a:p>
                <a:r>
                  <a:rPr lang="en-US" dirty="0"/>
                  <a:t> </a:t>
                </a:r>
                <a:r>
                  <a:rPr lang="en-SG" dirty="0"/>
                  <a:t>d= {1,4,16} , or ….</a:t>
                </a:r>
              </a:p>
              <a:p>
                <a:endParaRPr lang="en-SG" dirty="0"/>
              </a:p>
            </p:txBody>
          </p:sp>
        </mc:Choice>
        <mc:Fallback xmlns="">
          <p:sp>
            <p:nvSpPr>
              <p:cNvPr id="8" name="Content Placeholder 7">
                <a:extLst>
                  <a:ext uri="{FF2B5EF4-FFF2-40B4-BE49-F238E27FC236}">
                    <a16:creationId xmlns:a16="http://schemas.microsoft.com/office/drawing/2014/main" id="{0E95C830-0235-4171-8509-08CA8BE81EEA}"/>
                  </a:ext>
                </a:extLst>
              </p:cNvPr>
              <p:cNvSpPr>
                <a:spLocks noGrp="1" noRot="1" noChangeAspect="1" noMove="1" noResize="1" noEditPoints="1" noAdjustHandles="1" noChangeArrowheads="1" noChangeShapeType="1" noTextEdit="1"/>
              </p:cNvSpPr>
              <p:nvPr>
                <p:ph idx="1"/>
              </p:nvPr>
            </p:nvSpPr>
            <p:spPr>
              <a:blipFill>
                <a:blip r:embed="rId2"/>
                <a:stretch>
                  <a:fillRect l="-1059"/>
                </a:stretch>
              </a:blipFill>
            </p:spPr>
            <p:txBody>
              <a:bodyPr/>
              <a:lstStyle/>
              <a:p>
                <a:r>
                  <a:rPr lang="en-SG">
                    <a:noFill/>
                  </a:rPr>
                  <a:t> </a:t>
                </a:r>
              </a:p>
            </p:txBody>
          </p:sp>
        </mc:Fallback>
      </mc:AlternateContent>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14</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Tree>
    <p:extLst>
      <p:ext uri="{BB962C8B-B14F-4D97-AF65-F5344CB8AC3E}">
        <p14:creationId xmlns:p14="http://schemas.microsoft.com/office/powerpoint/2010/main" val="43182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15</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pic>
        <p:nvPicPr>
          <p:cNvPr id="8" name="Picture 7">
            <a:extLst>
              <a:ext uri="{FF2B5EF4-FFF2-40B4-BE49-F238E27FC236}">
                <a16:creationId xmlns:a16="http://schemas.microsoft.com/office/drawing/2014/main" id="{9DD87263-0D63-48EC-A6BC-13B03E279F58}"/>
              </a:ext>
            </a:extLst>
          </p:cNvPr>
          <p:cNvPicPr>
            <a:picLocks noChangeAspect="1"/>
          </p:cNvPicPr>
          <p:nvPr/>
        </p:nvPicPr>
        <p:blipFill>
          <a:blip r:embed="rId2"/>
          <a:stretch>
            <a:fillRect/>
          </a:stretch>
        </p:blipFill>
        <p:spPr>
          <a:xfrm>
            <a:off x="427831" y="2883694"/>
            <a:ext cx="8478564" cy="3903971"/>
          </a:xfrm>
          <a:prstGeom prst="rect">
            <a:avLst/>
          </a:prstGeom>
        </p:spPr>
      </p:pic>
      <p:sp>
        <p:nvSpPr>
          <p:cNvPr id="9" name="TextBox 8">
            <a:extLst>
              <a:ext uri="{FF2B5EF4-FFF2-40B4-BE49-F238E27FC236}">
                <a16:creationId xmlns:a16="http://schemas.microsoft.com/office/drawing/2014/main" id="{A60FA6D1-E873-4158-B3AE-6BFE8EE1B0F8}"/>
              </a:ext>
            </a:extLst>
          </p:cNvPr>
          <p:cNvSpPr txBox="1"/>
          <p:nvPr/>
        </p:nvSpPr>
        <p:spPr>
          <a:xfrm>
            <a:off x="427831" y="2192944"/>
            <a:ext cx="5692584" cy="461665"/>
          </a:xfrm>
          <a:prstGeom prst="rect">
            <a:avLst/>
          </a:prstGeom>
          <a:noFill/>
        </p:spPr>
        <p:txBody>
          <a:bodyPr wrap="none" rtlCol="0">
            <a:spAutoFit/>
          </a:bodyPr>
          <a:lstStyle/>
          <a:p>
            <a:r>
              <a:rPr lang="en-US" dirty="0"/>
              <a:t>Functions to be applied on GLCM matrices: </a:t>
            </a:r>
            <a:endParaRPr lang="en-SG" dirty="0"/>
          </a:p>
        </p:txBody>
      </p:sp>
    </p:spTree>
    <p:extLst>
      <p:ext uri="{BB962C8B-B14F-4D97-AF65-F5344CB8AC3E}">
        <p14:creationId xmlns:p14="http://schemas.microsoft.com/office/powerpoint/2010/main" val="1194512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16</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sp>
        <p:nvSpPr>
          <p:cNvPr id="2" name="Rectangle 1">
            <a:extLst>
              <a:ext uri="{FF2B5EF4-FFF2-40B4-BE49-F238E27FC236}">
                <a16:creationId xmlns:a16="http://schemas.microsoft.com/office/drawing/2014/main" id="{84612E18-74E0-4FB3-B436-00088114C0D4}"/>
              </a:ext>
            </a:extLst>
          </p:cNvPr>
          <p:cNvSpPr/>
          <p:nvPr/>
        </p:nvSpPr>
        <p:spPr>
          <a:xfrm>
            <a:off x="423692" y="2121694"/>
            <a:ext cx="9387058" cy="4832092"/>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rPr>
              <a:t>Each proposed function represents certain properties of the texture. Maximum and Energy, ( </a:t>
            </a:r>
            <a:r>
              <a:rPr lang="en-US" sz="2800" i="1" dirty="0">
                <a:latin typeface="Times New Roman" panose="02020603050405020304" pitchFamily="18" charset="0"/>
              </a:rPr>
              <a:t>f</a:t>
            </a:r>
            <a:r>
              <a:rPr lang="en-US" sz="2800" dirty="0">
                <a:latin typeface="Times New Roman" panose="02020603050405020304" pitchFamily="18" charset="0"/>
              </a:rPr>
              <a:t>1 and </a:t>
            </a:r>
            <a:r>
              <a:rPr lang="en-US" sz="2800" i="1" dirty="0">
                <a:latin typeface="Times New Roman" panose="02020603050405020304" pitchFamily="18" charset="0"/>
              </a:rPr>
              <a:t>f</a:t>
            </a:r>
            <a:r>
              <a:rPr lang="en-US" sz="2800" dirty="0">
                <a:latin typeface="Times New Roman" panose="02020603050405020304" pitchFamily="18" charset="0"/>
              </a:rPr>
              <a:t>2), are basic statistics of </a:t>
            </a:r>
            <a:r>
              <a:rPr lang="en-US" sz="2800" dirty="0">
                <a:latin typeface="Symbol" panose="05050102010706020507" pitchFamily="18" charset="2"/>
              </a:rPr>
              <a:t>F</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Entropy, </a:t>
            </a:r>
            <a:r>
              <a:rPr lang="en-US" sz="2800" i="1" dirty="0">
                <a:latin typeface="Times New Roman" panose="02020603050405020304" pitchFamily="18" charset="0"/>
              </a:rPr>
              <a:t>f</a:t>
            </a:r>
            <a:r>
              <a:rPr lang="en-US" sz="2800" dirty="0">
                <a:latin typeface="Times New Roman" panose="02020603050405020304" pitchFamily="18" charset="0"/>
              </a:rPr>
              <a:t>3 , measures the texture homogeneity. </a:t>
            </a:r>
          </a:p>
          <a:p>
            <a:pPr marL="457200" indent="-457200">
              <a:buFont typeface="Arial" panose="020B0604020202020204" pitchFamily="34" charset="0"/>
              <a:buChar char="•"/>
            </a:pPr>
            <a:r>
              <a:rPr lang="en-US" sz="2800" dirty="0">
                <a:latin typeface="Times New Roman" panose="02020603050405020304" pitchFamily="18" charset="0"/>
              </a:rPr>
              <a:t>Correlation function, </a:t>
            </a:r>
            <a:r>
              <a:rPr lang="en-US" sz="2800" i="1" dirty="0">
                <a:latin typeface="Times New Roman" panose="02020603050405020304" pitchFamily="18" charset="0"/>
              </a:rPr>
              <a:t>f</a:t>
            </a:r>
            <a:r>
              <a:rPr lang="en-US" sz="2800" dirty="0">
                <a:latin typeface="Times New Roman" panose="02020603050405020304" pitchFamily="18" charset="0"/>
              </a:rPr>
              <a:t>4, is image linearity metric. </a:t>
            </a:r>
          </a:p>
          <a:p>
            <a:pPr marL="457200" indent="-457200">
              <a:buFont typeface="Arial" panose="020B0604020202020204" pitchFamily="34" charset="0"/>
              <a:buChar char="•"/>
            </a:pPr>
            <a:r>
              <a:rPr lang="en-US" sz="2800" dirty="0">
                <a:latin typeface="Times New Roman" panose="02020603050405020304" pitchFamily="18" charset="0"/>
              </a:rPr>
              <a:t>Linear directional structures in direction </a:t>
            </a:r>
            <a:r>
              <a:rPr lang="en-US" sz="2800" dirty="0">
                <a:latin typeface="Symbol" panose="05050102010706020507" pitchFamily="18" charset="2"/>
              </a:rPr>
              <a:t>q </a:t>
            </a:r>
            <a:r>
              <a:rPr lang="en-US" sz="2800" dirty="0">
                <a:latin typeface="Times New Roman" panose="02020603050405020304" pitchFamily="18" charset="0"/>
              </a:rPr>
              <a:t>result in large</a:t>
            </a:r>
          </a:p>
          <a:p>
            <a:pPr marL="457200" indent="-457200">
              <a:buFont typeface="Arial" panose="020B0604020202020204" pitchFamily="34" charset="0"/>
              <a:buChar char="•"/>
            </a:pPr>
            <a:r>
              <a:rPr lang="en-US" sz="2800" dirty="0">
                <a:latin typeface="Times New Roman" panose="02020603050405020304" pitchFamily="18" charset="0"/>
              </a:rPr>
              <a:t>correlation values in that direction. This can also measure the image coarseness. </a:t>
            </a:r>
          </a:p>
          <a:p>
            <a:pPr marL="457200" indent="-457200">
              <a:buFont typeface="Arial" panose="020B0604020202020204" pitchFamily="34" charset="0"/>
              <a:buChar char="•"/>
            </a:pPr>
            <a:r>
              <a:rPr lang="en-US" sz="2800" dirty="0">
                <a:latin typeface="Times New Roman" panose="02020603050405020304" pitchFamily="18" charset="0"/>
              </a:rPr>
              <a:t>Inverse Difference Moment (IDM), </a:t>
            </a:r>
            <a:r>
              <a:rPr lang="en-US" sz="2800" i="1" dirty="0">
                <a:latin typeface="Times New Roman" panose="02020603050405020304" pitchFamily="18" charset="0"/>
              </a:rPr>
              <a:t>f</a:t>
            </a:r>
            <a:r>
              <a:rPr lang="en-US" sz="2800" dirty="0">
                <a:latin typeface="Times New Roman" panose="02020603050405020304" pitchFamily="18" charset="0"/>
              </a:rPr>
              <a:t>5, measures the extent to which the same tones tend to be </a:t>
            </a:r>
            <a:r>
              <a:rPr lang="en-US" sz="2800" dirty="0" err="1">
                <a:latin typeface="Times New Roman" panose="02020603050405020304" pitchFamily="18" charset="0"/>
              </a:rPr>
              <a:t>neighbours</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Inertia (or Contrast), </a:t>
            </a:r>
            <a:r>
              <a:rPr lang="en-US" sz="2800" i="1" dirty="0">
                <a:latin typeface="Times New Roman" panose="02020603050405020304" pitchFamily="18" charset="0"/>
              </a:rPr>
              <a:t>f</a:t>
            </a:r>
            <a:r>
              <a:rPr lang="en-US" sz="2800" dirty="0">
                <a:latin typeface="Times New Roman" panose="02020603050405020304" pitchFamily="18" charset="0"/>
              </a:rPr>
              <a:t>6, is a texture dissimilarity measure. </a:t>
            </a:r>
            <a:endParaRPr lang="en-SG" sz="2800" dirty="0"/>
          </a:p>
        </p:txBody>
      </p:sp>
    </p:spTree>
    <p:extLst>
      <p:ext uri="{BB962C8B-B14F-4D97-AF65-F5344CB8AC3E}">
        <p14:creationId xmlns:p14="http://schemas.microsoft.com/office/powerpoint/2010/main" val="274231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a:extLst>
              <a:ext uri="{FF2B5EF4-FFF2-40B4-BE49-F238E27FC236}">
                <a16:creationId xmlns:a16="http://schemas.microsoft.com/office/drawing/2014/main" id="{D1DE3989-A696-4ACB-9521-745F2EF964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6147" name="Slide Number Placeholder 6">
            <a:extLst>
              <a:ext uri="{FF2B5EF4-FFF2-40B4-BE49-F238E27FC236}">
                <a16:creationId xmlns:a16="http://schemas.microsoft.com/office/drawing/2014/main" id="{515D8B57-485C-445F-A347-B39DDE78A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6F953C86-2497-41B8-9928-3F4AC361F8EB}" type="slidenum">
              <a:rPr lang="en-US" altLang="en-US" sz="1551"/>
              <a:pPr eaLnBrk="1" hangingPunct="1"/>
              <a:t>2</a:t>
            </a:fld>
            <a:endParaRPr lang="en-US" altLang="en-US" sz="1551"/>
          </a:p>
        </p:txBody>
      </p:sp>
      <p:sp>
        <p:nvSpPr>
          <p:cNvPr id="6148" name="Rectangle 4">
            <a:extLst>
              <a:ext uri="{FF2B5EF4-FFF2-40B4-BE49-F238E27FC236}">
                <a16:creationId xmlns:a16="http://schemas.microsoft.com/office/drawing/2014/main" id="{95B01DDF-4AAB-4891-B5D6-030DA73A2D06}"/>
              </a:ext>
            </a:extLst>
          </p:cNvPr>
          <p:cNvSpPr>
            <a:spLocks noGrp="1" noChangeArrowheads="1"/>
          </p:cNvSpPr>
          <p:nvPr>
            <p:ph type="title"/>
          </p:nvPr>
        </p:nvSpPr>
        <p:spPr>
          <a:xfrm>
            <a:off x="769767" y="369260"/>
            <a:ext cx="8609013" cy="968866"/>
          </a:xfrm>
        </p:spPr>
        <p:txBody>
          <a:bodyPr/>
          <a:lstStyle/>
          <a:p>
            <a:pPr eaLnBrk="1" hangingPunct="1"/>
            <a:r>
              <a:rPr lang="en-GB" altLang="en-US" sz="4430"/>
              <a:t>Categories </a:t>
            </a:r>
            <a:endParaRPr lang="en-US" altLang="en-US" sz="4430"/>
          </a:p>
        </p:txBody>
      </p:sp>
      <p:sp>
        <p:nvSpPr>
          <p:cNvPr id="6149" name="Rectangle 5">
            <a:extLst>
              <a:ext uri="{FF2B5EF4-FFF2-40B4-BE49-F238E27FC236}">
                <a16:creationId xmlns:a16="http://schemas.microsoft.com/office/drawing/2014/main" id="{4A7EEC11-6D49-4BD5-9CED-2F62444A562D}"/>
              </a:ext>
            </a:extLst>
          </p:cNvPr>
          <p:cNvSpPr>
            <a:spLocks noGrp="1" noChangeArrowheads="1"/>
          </p:cNvSpPr>
          <p:nvPr>
            <p:ph type="body" sz="half" idx="1"/>
          </p:nvPr>
        </p:nvSpPr>
        <p:spPr>
          <a:xfrm>
            <a:off x="427831" y="1893094"/>
            <a:ext cx="8153400" cy="4800600"/>
          </a:xfrm>
        </p:spPr>
        <p:txBody>
          <a:bodyPr/>
          <a:lstStyle/>
          <a:p>
            <a:pPr marL="457200" indent="-457200" eaLnBrk="1" hangingPunct="1">
              <a:lnSpc>
                <a:spcPct val="80000"/>
              </a:lnSpc>
              <a:buFont typeface="Arial" panose="020B0604020202020204" pitchFamily="34" charset="0"/>
              <a:buChar char="•"/>
            </a:pPr>
            <a:r>
              <a:rPr lang="en-US" altLang="en-US" sz="2400" b="0" dirty="0"/>
              <a:t>Textures could be </a:t>
            </a:r>
            <a:r>
              <a:rPr lang="en-US" altLang="en-US" sz="2400" b="0" dirty="0" err="1"/>
              <a:t>categorised</a:t>
            </a:r>
            <a:r>
              <a:rPr lang="en-US" altLang="en-US" sz="2400" b="0" dirty="0"/>
              <a:t> according to their strength or cohesion feature:</a:t>
            </a:r>
          </a:p>
          <a:p>
            <a:pPr marL="457200" indent="-457200" eaLnBrk="1" hangingPunct="1">
              <a:lnSpc>
                <a:spcPct val="80000"/>
              </a:lnSpc>
              <a:buFont typeface="Arial" panose="020B0604020202020204" pitchFamily="34" charset="0"/>
              <a:buChar char="•"/>
            </a:pPr>
            <a:r>
              <a:rPr lang="en-US" altLang="en-US" sz="2400" b="0" dirty="0"/>
              <a:t> A </a:t>
            </a:r>
            <a:r>
              <a:rPr lang="en-US" altLang="en-US" sz="2400" b="0" i="1" dirty="0"/>
              <a:t>constant </a:t>
            </a:r>
            <a:r>
              <a:rPr lang="en-US" altLang="en-US" sz="2400" b="0" dirty="0"/>
              <a:t>texture, is constant, slowly changing or approximately periodic. In a </a:t>
            </a:r>
            <a:r>
              <a:rPr lang="en-US" altLang="en-US" sz="2400" b="0" i="1" dirty="0"/>
              <a:t>strong </a:t>
            </a:r>
            <a:r>
              <a:rPr lang="en-US" altLang="en-US" sz="2400" b="0" dirty="0"/>
              <a:t>texture, the primitive set is well defined and the structure is rather regular. In other words, elements and spatial relations between them are clearly determinable. </a:t>
            </a:r>
          </a:p>
          <a:p>
            <a:pPr marL="457200" indent="-457200" eaLnBrk="1" hangingPunct="1">
              <a:lnSpc>
                <a:spcPct val="80000"/>
              </a:lnSpc>
              <a:buFont typeface="Arial" panose="020B0604020202020204" pitchFamily="34" charset="0"/>
              <a:buChar char="•"/>
            </a:pPr>
            <a:r>
              <a:rPr lang="en-US" altLang="en-US" sz="2400" b="0" dirty="0"/>
              <a:t>In a </a:t>
            </a:r>
            <a:r>
              <a:rPr lang="en-US" altLang="en-US" sz="2400" b="0" i="1" dirty="0"/>
              <a:t>weak </a:t>
            </a:r>
            <a:r>
              <a:rPr lang="en-US" altLang="en-US" sz="2400" b="0" dirty="0"/>
              <a:t>texture definition of a crisp set of primitives is relatively more difficult and spatial correlation between primitives is also low. </a:t>
            </a:r>
          </a:p>
          <a:p>
            <a:pPr marL="457200" indent="-457200" eaLnBrk="1" hangingPunct="1">
              <a:lnSpc>
                <a:spcPct val="80000"/>
              </a:lnSpc>
              <a:buFont typeface="Arial" panose="020B0604020202020204" pitchFamily="34" charset="0"/>
              <a:buChar char="•"/>
            </a:pPr>
            <a:r>
              <a:rPr lang="en-US" altLang="en-US" sz="2400" b="0" dirty="0"/>
              <a:t>An extremely weak texture could be considered as a </a:t>
            </a:r>
            <a:r>
              <a:rPr lang="en-US" altLang="en-US" sz="2400" b="0" i="1" dirty="0"/>
              <a:t>random </a:t>
            </a:r>
            <a:r>
              <a:rPr lang="en-US" altLang="en-US" sz="2400" b="0" dirty="0"/>
              <a:t>texture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9AD418-4E5F-4830-B26D-6D0F1424700A}"/>
              </a:ext>
            </a:extLst>
          </p:cNvPr>
          <p:cNvSpPr>
            <a:spLocks noGrp="1"/>
          </p:cNvSpPr>
          <p:nvPr>
            <p:ph type="title"/>
          </p:nvPr>
        </p:nvSpPr>
        <p:spPr/>
        <p:txBody>
          <a:bodyPr/>
          <a:lstStyle/>
          <a:p>
            <a:r>
              <a:rPr lang="en-US" dirty="0"/>
              <a:t>Importance </a:t>
            </a:r>
            <a:endParaRPr lang="en-SG" dirty="0"/>
          </a:p>
        </p:txBody>
      </p:sp>
      <p:sp>
        <p:nvSpPr>
          <p:cNvPr id="6" name="Slide Number Placeholder 5">
            <a:extLst>
              <a:ext uri="{FF2B5EF4-FFF2-40B4-BE49-F238E27FC236}">
                <a16:creationId xmlns:a16="http://schemas.microsoft.com/office/drawing/2014/main" id="{3F1A4851-AE03-44A4-82E0-3F85A1CD0494}"/>
              </a:ext>
            </a:extLst>
          </p:cNvPr>
          <p:cNvSpPr>
            <a:spLocks noGrp="1"/>
          </p:cNvSpPr>
          <p:nvPr>
            <p:ph type="sldNum" sz="quarter" idx="11"/>
          </p:nvPr>
        </p:nvSpPr>
        <p:spPr/>
        <p:txBody>
          <a:bodyPr/>
          <a:lstStyle/>
          <a:p>
            <a:fld id="{32BE55A3-097B-4E23-BDC6-9D1F5A8DD0F2}"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DB323934-1116-40F9-BFD0-E13DEEDB19A0}"/>
              </a:ext>
            </a:extLst>
          </p:cNvPr>
          <p:cNvSpPr>
            <a:spLocks noGrp="1"/>
          </p:cNvSpPr>
          <p:nvPr>
            <p:ph type="ftr" sz="quarter" idx="12"/>
          </p:nvPr>
        </p:nvSpPr>
        <p:spPr/>
        <p:txBody>
          <a:bodyPr/>
          <a:lstStyle/>
          <a:p>
            <a:pPr>
              <a:defRPr/>
            </a:pPr>
            <a:r>
              <a:rPr lang="en-US"/>
              <a:t>Texture</a:t>
            </a:r>
          </a:p>
        </p:txBody>
      </p:sp>
      <p:pic>
        <p:nvPicPr>
          <p:cNvPr id="4" name="Content Placeholder 3">
            <a:extLst>
              <a:ext uri="{FF2B5EF4-FFF2-40B4-BE49-F238E27FC236}">
                <a16:creationId xmlns:a16="http://schemas.microsoft.com/office/drawing/2014/main" id="{6D84CD78-DC2A-49F4-AC5B-6CE99A270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95469" y="1787857"/>
            <a:ext cx="5863698" cy="4397773"/>
          </a:xfrm>
          <a:ln>
            <a:solidFill>
              <a:srgbClr val="C00000"/>
            </a:solidFill>
          </a:ln>
        </p:spPr>
      </p:pic>
      <p:pic>
        <p:nvPicPr>
          <p:cNvPr id="10" name="Picture 9">
            <a:extLst>
              <a:ext uri="{FF2B5EF4-FFF2-40B4-BE49-F238E27FC236}">
                <a16:creationId xmlns:a16="http://schemas.microsoft.com/office/drawing/2014/main" id="{3BA6C973-0E02-48DA-943D-1A018F8D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431" y="602257"/>
            <a:ext cx="4648200" cy="6197600"/>
          </a:xfrm>
          <a:prstGeom prst="rect">
            <a:avLst/>
          </a:prstGeom>
          <a:ln>
            <a:solidFill>
              <a:srgbClr val="FFC000"/>
            </a:solidFill>
          </a:ln>
        </p:spPr>
      </p:pic>
    </p:spTree>
    <p:extLst>
      <p:ext uri="{BB962C8B-B14F-4D97-AF65-F5344CB8AC3E}">
        <p14:creationId xmlns:p14="http://schemas.microsoft.com/office/powerpoint/2010/main" val="17028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1ED123-1612-4B99-A8DB-BA5407405DCA}"/>
              </a:ext>
            </a:extLst>
          </p:cNvPr>
          <p:cNvSpPr>
            <a:spLocks noGrp="1"/>
          </p:cNvSpPr>
          <p:nvPr>
            <p:ph type="title"/>
          </p:nvPr>
        </p:nvSpPr>
        <p:spPr/>
        <p:txBody>
          <a:bodyPr/>
          <a:lstStyle/>
          <a:p>
            <a:r>
              <a:rPr lang="en-US" dirty="0"/>
              <a:t>Texture Processing/ Analytics</a:t>
            </a:r>
            <a:endParaRPr lang="en-SG" dirty="0"/>
          </a:p>
        </p:txBody>
      </p:sp>
      <p:sp>
        <p:nvSpPr>
          <p:cNvPr id="8" name="Content Placeholder 7">
            <a:extLst>
              <a:ext uri="{FF2B5EF4-FFF2-40B4-BE49-F238E27FC236}">
                <a16:creationId xmlns:a16="http://schemas.microsoft.com/office/drawing/2014/main" id="{65F85E34-0FCB-42EA-9D7A-2197515336E8}"/>
              </a:ext>
            </a:extLst>
          </p:cNvPr>
          <p:cNvSpPr>
            <a:spLocks noGrp="1"/>
          </p:cNvSpPr>
          <p:nvPr>
            <p:ph idx="1"/>
          </p:nvPr>
        </p:nvSpPr>
        <p:spPr/>
        <p:txBody>
          <a:bodyPr/>
          <a:lstStyle/>
          <a:p>
            <a:pPr marL="342900" indent="-342900">
              <a:buFont typeface="Arial" panose="020B0604020202020204" pitchFamily="34" charset="0"/>
              <a:buChar char="•"/>
            </a:pPr>
            <a:r>
              <a:rPr lang="en-US" dirty="0"/>
              <a:t>Approaches: </a:t>
            </a:r>
          </a:p>
          <a:p>
            <a:pPr marL="717550" lvl="1" indent="-342900">
              <a:buFont typeface="Arial" panose="020B0604020202020204" pitchFamily="34" charset="0"/>
              <a:buChar char="•"/>
            </a:pPr>
            <a:r>
              <a:rPr lang="en-US" sz="3200" b="1" dirty="0"/>
              <a:t>Statistical </a:t>
            </a:r>
          </a:p>
          <a:p>
            <a:pPr marL="717550" lvl="1" indent="-342900">
              <a:buFont typeface="Arial" panose="020B0604020202020204" pitchFamily="34" charset="0"/>
              <a:buChar char="•"/>
            </a:pPr>
            <a:r>
              <a:rPr lang="en-US" sz="3200" b="1" dirty="0"/>
              <a:t>Signal Processing</a:t>
            </a:r>
          </a:p>
          <a:p>
            <a:pPr marL="717550" lvl="1" indent="-342900">
              <a:buFont typeface="Arial" panose="020B0604020202020204" pitchFamily="34" charset="0"/>
              <a:buChar char="•"/>
            </a:pPr>
            <a:r>
              <a:rPr lang="en-US" dirty="0"/>
              <a:t>Model-Based</a:t>
            </a:r>
          </a:p>
          <a:p>
            <a:pPr marL="717550" lvl="1" indent="-342900">
              <a:buFont typeface="Arial" panose="020B0604020202020204" pitchFamily="34" charset="0"/>
              <a:buChar char="•"/>
            </a:pPr>
            <a:r>
              <a:rPr lang="en-US" dirty="0"/>
              <a:t>Geometrical</a:t>
            </a:r>
            <a:endParaRPr lang="en-SG" dirty="0"/>
          </a:p>
        </p:txBody>
      </p:sp>
      <p:sp>
        <p:nvSpPr>
          <p:cNvPr id="6" name="Slide Number Placeholder 5">
            <a:extLst>
              <a:ext uri="{FF2B5EF4-FFF2-40B4-BE49-F238E27FC236}">
                <a16:creationId xmlns:a16="http://schemas.microsoft.com/office/drawing/2014/main" id="{852ECA58-9E5B-4188-89A9-4EA4847FC503}"/>
              </a:ext>
            </a:extLst>
          </p:cNvPr>
          <p:cNvSpPr>
            <a:spLocks noGrp="1"/>
          </p:cNvSpPr>
          <p:nvPr>
            <p:ph type="sldNum" sz="quarter" idx="11"/>
          </p:nvPr>
        </p:nvSpPr>
        <p:spPr/>
        <p:txBody>
          <a:bodyPr/>
          <a:lstStyle/>
          <a:p>
            <a:fld id="{32BE55A3-097B-4E23-BDC6-9D1F5A8DD0F2}" type="slidenum">
              <a:rPr lang="en-US" altLang="en-US" smtClean="0"/>
              <a:pPr/>
              <a:t>4</a:t>
            </a:fld>
            <a:endParaRPr lang="en-US" altLang="en-US"/>
          </a:p>
        </p:txBody>
      </p:sp>
      <p:sp>
        <p:nvSpPr>
          <p:cNvPr id="5" name="Footer Placeholder 4">
            <a:extLst>
              <a:ext uri="{FF2B5EF4-FFF2-40B4-BE49-F238E27FC236}">
                <a16:creationId xmlns:a16="http://schemas.microsoft.com/office/drawing/2014/main" id="{307905DF-40A9-4097-B5FE-81683AE7913C}"/>
              </a:ext>
            </a:extLst>
          </p:cNvPr>
          <p:cNvSpPr>
            <a:spLocks noGrp="1"/>
          </p:cNvSpPr>
          <p:nvPr>
            <p:ph type="ftr" sz="quarter" idx="12"/>
          </p:nvPr>
        </p:nvSpPr>
        <p:spPr/>
        <p:txBody>
          <a:bodyPr/>
          <a:lstStyle/>
          <a:p>
            <a:pPr>
              <a:defRPr/>
            </a:pPr>
            <a:r>
              <a:rPr lang="en-US"/>
              <a:t>Texture</a:t>
            </a:r>
          </a:p>
        </p:txBody>
      </p:sp>
      <p:pic>
        <p:nvPicPr>
          <p:cNvPr id="10" name="Picture 9">
            <a:extLst>
              <a:ext uri="{FF2B5EF4-FFF2-40B4-BE49-F238E27FC236}">
                <a16:creationId xmlns:a16="http://schemas.microsoft.com/office/drawing/2014/main" id="{88D64EEF-D3AD-4551-A48E-437671D18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431" y="1816894"/>
            <a:ext cx="2871788" cy="1581150"/>
          </a:xfrm>
          <a:prstGeom prst="rect">
            <a:avLst/>
          </a:prstGeom>
        </p:spPr>
      </p:pic>
      <p:sp>
        <p:nvSpPr>
          <p:cNvPr id="2" name="Thought Bubble: Cloud 1">
            <a:extLst>
              <a:ext uri="{FF2B5EF4-FFF2-40B4-BE49-F238E27FC236}">
                <a16:creationId xmlns:a16="http://schemas.microsoft.com/office/drawing/2014/main" id="{3D205FAE-A56A-472E-B3CA-F6087E4E1FCA}"/>
              </a:ext>
            </a:extLst>
          </p:cNvPr>
          <p:cNvSpPr/>
          <p:nvPr/>
        </p:nvSpPr>
        <p:spPr bwMode="auto">
          <a:xfrm>
            <a:off x="7133431" y="4198144"/>
            <a:ext cx="2407444" cy="1504949"/>
          </a:xfrm>
          <a:prstGeom prst="cloudCallout">
            <a:avLst>
              <a:gd name="adj1" fmla="val -139648"/>
              <a:gd name="adj2" fmla="val -11276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Showcard Gothic" panose="04020904020102020604" pitchFamily="82" charset="0"/>
              </a:rPr>
              <a:t>Our focus </a:t>
            </a:r>
            <a:endParaRPr kumimoji="0" lang="en-SG" sz="2400" b="0" i="0" u="none" strike="noStrike" cap="none" normalizeH="0" baseline="0" dirty="0">
              <a:ln>
                <a:noFill/>
              </a:ln>
              <a:solidFill>
                <a:schemeClr val="tx1"/>
              </a:solidFill>
              <a:effectLst/>
              <a:latin typeface="Showcard Gothic" panose="04020904020102020604" pitchFamily="82" charset="0"/>
            </a:endParaRPr>
          </a:p>
        </p:txBody>
      </p:sp>
      <p:sp>
        <p:nvSpPr>
          <p:cNvPr id="3" name="Right Brace 2">
            <a:extLst>
              <a:ext uri="{FF2B5EF4-FFF2-40B4-BE49-F238E27FC236}">
                <a16:creationId xmlns:a16="http://schemas.microsoft.com/office/drawing/2014/main" id="{5C179B24-6FEB-47FA-8D6B-DB6C4EC2B55C}"/>
              </a:ext>
            </a:extLst>
          </p:cNvPr>
          <p:cNvSpPr/>
          <p:nvPr/>
        </p:nvSpPr>
        <p:spPr bwMode="auto">
          <a:xfrm>
            <a:off x="4466431" y="2655094"/>
            <a:ext cx="381000" cy="1143000"/>
          </a:xfrm>
          <a:prstGeom prst="rightBrace">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anose="02020603050405020304" pitchFamily="18" charset="0"/>
            </a:endParaRPr>
          </a:p>
        </p:txBody>
      </p:sp>
    </p:spTree>
    <p:extLst>
      <p:ext uri="{BB962C8B-B14F-4D97-AF65-F5344CB8AC3E}">
        <p14:creationId xmlns:p14="http://schemas.microsoft.com/office/powerpoint/2010/main" val="423076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4BDB-9AA6-4F0E-A587-73F38F8952D8}"/>
              </a:ext>
            </a:extLst>
          </p:cNvPr>
          <p:cNvSpPr>
            <a:spLocks noGrp="1"/>
          </p:cNvSpPr>
          <p:nvPr>
            <p:ph type="title"/>
          </p:nvPr>
        </p:nvSpPr>
        <p:spPr>
          <a:xfrm>
            <a:off x="611188" y="914401"/>
            <a:ext cx="7237412" cy="597694"/>
          </a:xfrm>
        </p:spPr>
        <p:txBody>
          <a:bodyPr/>
          <a:lstStyle/>
          <a:p>
            <a:r>
              <a:rPr lang="en-US" dirty="0"/>
              <a:t>Texture Processing</a:t>
            </a:r>
            <a:endParaRPr lang="en-SG" dirty="0"/>
          </a:p>
        </p:txBody>
      </p:sp>
      <p:graphicFrame>
        <p:nvGraphicFramePr>
          <p:cNvPr id="6" name="Content Placeholder 5">
            <a:extLst>
              <a:ext uri="{FF2B5EF4-FFF2-40B4-BE49-F238E27FC236}">
                <a16:creationId xmlns:a16="http://schemas.microsoft.com/office/drawing/2014/main" id="{0288F56D-F2EE-4C96-A9BD-FB5F2AD22ED3}"/>
              </a:ext>
            </a:extLst>
          </p:cNvPr>
          <p:cNvGraphicFramePr>
            <a:graphicFrameLocks noGrp="1"/>
          </p:cNvGraphicFramePr>
          <p:nvPr>
            <p:ph idx="1"/>
            <p:extLst>
              <p:ext uri="{D42A27DB-BD31-4B8C-83A1-F6EECF244321}">
                <p14:modId xmlns:p14="http://schemas.microsoft.com/office/powerpoint/2010/main" val="4077074703"/>
              </p:ext>
            </p:extLst>
          </p:nvPr>
        </p:nvGraphicFramePr>
        <p:xfrm>
          <a:off x="611188" y="1893095"/>
          <a:ext cx="9199562" cy="5041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9BA5060-4441-44DD-BE3A-C3C3E293AABC}"/>
              </a:ext>
            </a:extLst>
          </p:cNvPr>
          <p:cNvSpPr>
            <a:spLocks noGrp="1"/>
          </p:cNvSpPr>
          <p:nvPr>
            <p:ph type="sldNum" sz="quarter" idx="11"/>
          </p:nvPr>
        </p:nvSpPr>
        <p:spPr/>
        <p:txBody>
          <a:bodyPr/>
          <a:lstStyle/>
          <a:p>
            <a:pPr>
              <a:defRPr/>
            </a:pPr>
            <a:fld id="{6DAE703C-B02B-4644-863C-255F67AB48B2}" type="slidenum">
              <a:rPr lang="en-GB" smtClean="0"/>
              <a:pPr>
                <a:defRPr/>
              </a:pPr>
              <a:t>5</a:t>
            </a:fld>
            <a:endParaRPr lang="en-GB" sz="1600">
              <a:solidFill>
                <a:schemeClr val="tx1"/>
              </a:solidFill>
            </a:endParaRPr>
          </a:p>
        </p:txBody>
      </p:sp>
      <p:sp>
        <p:nvSpPr>
          <p:cNvPr id="5" name="Footer Placeholder 4">
            <a:extLst>
              <a:ext uri="{FF2B5EF4-FFF2-40B4-BE49-F238E27FC236}">
                <a16:creationId xmlns:a16="http://schemas.microsoft.com/office/drawing/2014/main" id="{898DB611-A161-443A-9727-96DF339FCEB0}"/>
              </a:ext>
            </a:extLst>
          </p:cNvPr>
          <p:cNvSpPr>
            <a:spLocks noGrp="1"/>
          </p:cNvSpPr>
          <p:nvPr>
            <p:ph type="ftr" sz="quarter" idx="12"/>
          </p:nvPr>
        </p:nvSpPr>
        <p:spPr/>
        <p:txBody>
          <a:bodyPr/>
          <a:lstStyle/>
          <a:p>
            <a:pPr>
              <a:defRPr/>
            </a:pPr>
            <a:r>
              <a:rPr lang="en-GB"/>
              <a:t>Texture</a:t>
            </a:r>
          </a:p>
        </p:txBody>
      </p:sp>
    </p:spTree>
    <p:extLst>
      <p:ext uri="{BB962C8B-B14F-4D97-AF65-F5344CB8AC3E}">
        <p14:creationId xmlns:p14="http://schemas.microsoft.com/office/powerpoint/2010/main" val="37486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EA7B09-8D64-44DC-8ED2-64EE4419E836}"/>
              </a:ext>
            </a:extLst>
          </p:cNvPr>
          <p:cNvSpPr>
            <a:spLocks noGrp="1"/>
          </p:cNvSpPr>
          <p:nvPr>
            <p:ph type="title"/>
          </p:nvPr>
        </p:nvSpPr>
        <p:spPr/>
        <p:txBody>
          <a:bodyPr/>
          <a:lstStyle/>
          <a:p>
            <a:r>
              <a:rPr lang="en-US" dirty="0"/>
              <a:t>Statistical Methods</a:t>
            </a:r>
            <a:endParaRPr lang="en-SG" dirty="0"/>
          </a:p>
        </p:txBody>
      </p:sp>
      <p:sp>
        <p:nvSpPr>
          <p:cNvPr id="7" name="Text Placeholder 6">
            <a:extLst>
              <a:ext uri="{FF2B5EF4-FFF2-40B4-BE49-F238E27FC236}">
                <a16:creationId xmlns:a16="http://schemas.microsoft.com/office/drawing/2014/main" id="{8EF5BBB0-110A-4A26-9300-30D76D1238AE}"/>
              </a:ext>
            </a:extLst>
          </p:cNvPr>
          <p:cNvSpPr>
            <a:spLocks noGrp="1"/>
          </p:cNvSpPr>
          <p:nvPr>
            <p:ph type="body" idx="1"/>
          </p:nvPr>
        </p:nvSpPr>
        <p:spPr/>
        <p:txBody>
          <a:bodyPr/>
          <a:lstStyle/>
          <a:p>
            <a:r>
              <a:rPr lang="en-US" dirty="0"/>
              <a:t>LBP and GLCM</a:t>
            </a:r>
            <a:endParaRPr lang="en-SG" dirty="0"/>
          </a:p>
        </p:txBody>
      </p:sp>
      <p:sp>
        <p:nvSpPr>
          <p:cNvPr id="4" name="Slide Number Placeholder 3">
            <a:extLst>
              <a:ext uri="{FF2B5EF4-FFF2-40B4-BE49-F238E27FC236}">
                <a16:creationId xmlns:a16="http://schemas.microsoft.com/office/drawing/2014/main" id="{6EE85968-E6A7-4E03-B458-25956FF01D4A}"/>
              </a:ext>
            </a:extLst>
          </p:cNvPr>
          <p:cNvSpPr>
            <a:spLocks noGrp="1"/>
          </p:cNvSpPr>
          <p:nvPr>
            <p:ph type="sldNum" sz="quarter" idx="11"/>
          </p:nvPr>
        </p:nvSpPr>
        <p:spPr/>
        <p:txBody>
          <a:bodyPr/>
          <a:lstStyle/>
          <a:p>
            <a:pPr>
              <a:defRPr/>
            </a:pPr>
            <a:fld id="{6DAE703C-B02B-4644-863C-255F67AB48B2}" type="slidenum">
              <a:rPr lang="en-GB" smtClean="0"/>
              <a:pPr>
                <a:defRPr/>
              </a:pPr>
              <a:t>6</a:t>
            </a:fld>
            <a:endParaRPr lang="en-GB" sz="1600">
              <a:solidFill>
                <a:schemeClr val="tx1"/>
              </a:solidFill>
            </a:endParaRPr>
          </a:p>
        </p:txBody>
      </p:sp>
      <p:sp>
        <p:nvSpPr>
          <p:cNvPr id="5" name="Footer Placeholder 4">
            <a:extLst>
              <a:ext uri="{FF2B5EF4-FFF2-40B4-BE49-F238E27FC236}">
                <a16:creationId xmlns:a16="http://schemas.microsoft.com/office/drawing/2014/main" id="{A561A851-0AB6-4971-97A8-3E44C7A5A171}"/>
              </a:ext>
            </a:extLst>
          </p:cNvPr>
          <p:cNvSpPr>
            <a:spLocks noGrp="1"/>
          </p:cNvSpPr>
          <p:nvPr>
            <p:ph type="ftr" sz="quarter" idx="12"/>
          </p:nvPr>
        </p:nvSpPr>
        <p:spPr/>
        <p:txBody>
          <a:bodyPr/>
          <a:lstStyle/>
          <a:p>
            <a:pPr>
              <a:defRPr/>
            </a:pPr>
            <a:r>
              <a:rPr lang="en-GB"/>
              <a:t>Texture</a:t>
            </a:r>
          </a:p>
        </p:txBody>
      </p:sp>
    </p:spTree>
    <p:extLst>
      <p:ext uri="{BB962C8B-B14F-4D97-AF65-F5344CB8AC3E}">
        <p14:creationId xmlns:p14="http://schemas.microsoft.com/office/powerpoint/2010/main" val="383419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p:nvPr>
        </p:nvSpPr>
        <p:spPr>
          <a:xfrm>
            <a:off x="504031" y="954592"/>
            <a:ext cx="7237412" cy="1266825"/>
          </a:xfrm>
        </p:spPr>
        <p:txBody>
          <a:bodyPr/>
          <a:lstStyle/>
          <a:p>
            <a:pPr algn="l"/>
            <a:r>
              <a:rPr lang="en-SG" dirty="0"/>
              <a:t>Local Binary Pattern (LBP)</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7</a:t>
            </a:fld>
            <a:endParaRPr lang="en-US" altLang="en-US" sz="1551"/>
          </a:p>
        </p:txBody>
      </p:sp>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4" name="Picture 3">
            <a:extLst>
              <a:ext uri="{FF2B5EF4-FFF2-40B4-BE49-F238E27FC236}">
                <a16:creationId xmlns:a16="http://schemas.microsoft.com/office/drawing/2014/main" id="{91B9293E-AED1-A67D-B32D-501ED6E6EB05}"/>
              </a:ext>
            </a:extLst>
          </p:cNvPr>
          <p:cNvPicPr>
            <a:picLocks noChangeAspect="1"/>
          </p:cNvPicPr>
          <p:nvPr/>
        </p:nvPicPr>
        <p:blipFill rotWithShape="1">
          <a:blip r:embed="rId2"/>
          <a:srcRect t="35083"/>
          <a:stretch/>
        </p:blipFill>
        <p:spPr>
          <a:xfrm>
            <a:off x="199231" y="2549741"/>
            <a:ext cx="6248400" cy="4498173"/>
          </a:xfrm>
          <a:prstGeom prst="rect">
            <a:avLst/>
          </a:prstGeom>
        </p:spPr>
      </p:pic>
      <p:pic>
        <p:nvPicPr>
          <p:cNvPr id="5" name="Picture 4">
            <a:extLst>
              <a:ext uri="{FF2B5EF4-FFF2-40B4-BE49-F238E27FC236}">
                <a16:creationId xmlns:a16="http://schemas.microsoft.com/office/drawing/2014/main" id="{9549468A-C74D-A537-C5A6-C92FA239460D}"/>
              </a:ext>
            </a:extLst>
          </p:cNvPr>
          <p:cNvPicPr>
            <a:picLocks noChangeAspect="1"/>
          </p:cNvPicPr>
          <p:nvPr/>
        </p:nvPicPr>
        <p:blipFill rotWithShape="1">
          <a:blip r:embed="rId2"/>
          <a:srcRect l="26671" t="1286" r="23989" b="73080"/>
          <a:stretch/>
        </p:blipFill>
        <p:spPr>
          <a:xfrm>
            <a:off x="6828631" y="3340894"/>
            <a:ext cx="2819400" cy="1624302"/>
          </a:xfrm>
          <a:prstGeom prst="rect">
            <a:avLst/>
          </a:prstGeom>
        </p:spPr>
      </p:pic>
      <p:sp>
        <p:nvSpPr>
          <p:cNvPr id="7" name="TextBox 6">
            <a:extLst>
              <a:ext uri="{FF2B5EF4-FFF2-40B4-BE49-F238E27FC236}">
                <a16:creationId xmlns:a16="http://schemas.microsoft.com/office/drawing/2014/main" id="{745D2963-D1F2-1105-54A5-689C932A9DF8}"/>
              </a:ext>
            </a:extLst>
          </p:cNvPr>
          <p:cNvSpPr txBox="1"/>
          <p:nvPr/>
        </p:nvSpPr>
        <p:spPr>
          <a:xfrm>
            <a:off x="2992197" y="390320"/>
            <a:ext cx="4240694"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aihalapathirana</a:t>
            </a:r>
            <a:r>
              <a:rPr lang="en-US" sz="1000" dirty="0"/>
              <a:t>/understanding-the-local-binary-pattern-lbp-a-powerful-method-for-texture-analysis-in-computer-4fb55b3ed8b8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8</a:t>
            </a:fld>
            <a:endParaRPr lang="en-US" altLang="en-US" sz="1551"/>
          </a:p>
        </p:txBody>
      </p:sp>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idx="4294967295"/>
          </p:nvPr>
        </p:nvSpPr>
        <p:spPr>
          <a:xfrm>
            <a:off x="667131" y="605407"/>
            <a:ext cx="8609013" cy="650599"/>
          </a:xfrm>
        </p:spPr>
        <p:txBody>
          <a:bodyPr/>
          <a:lstStyle/>
          <a:p>
            <a:pPr eaLnBrk="1" hangingPunct="1"/>
            <a:r>
              <a:rPr lang="en-GB" altLang="en-US" sz="3101" dirty="0"/>
              <a:t>Statistical Methods: TUS and LBP</a:t>
            </a:r>
            <a:endParaRPr lang="en-US" altLang="en-US" sz="3101" dirty="0"/>
          </a:p>
        </p:txBody>
      </p:sp>
      <p:pic>
        <p:nvPicPr>
          <p:cNvPr id="8197" name="Picture 9">
            <a:extLst>
              <a:ext uri="{FF2B5EF4-FFF2-40B4-BE49-F238E27FC236}">
                <a16:creationId xmlns:a16="http://schemas.microsoft.com/office/drawing/2014/main" id="{2CD6C345-3B3A-4062-A7A9-1E65DE23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4" y="1564164"/>
            <a:ext cx="8711733" cy="24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a:extLst>
              <a:ext uri="{FF2B5EF4-FFF2-40B4-BE49-F238E27FC236}">
                <a16:creationId xmlns:a16="http://schemas.microsoft.com/office/drawing/2014/main" id="{0CE57571-5FE2-4254-A6E7-0F3022B42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831" y="4136377"/>
            <a:ext cx="3593299" cy="105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11">
            <a:extLst>
              <a:ext uri="{FF2B5EF4-FFF2-40B4-BE49-F238E27FC236}">
                <a16:creationId xmlns:a16="http://schemas.microsoft.com/office/drawing/2014/main" id="{6DBF742A-78C5-4C8D-A204-48EDEACA5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558" y="4129212"/>
            <a:ext cx="2659277" cy="9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B9A023-D000-4459-9B67-C5CB400FEF9A}"/>
              </a:ext>
            </a:extLst>
          </p:cNvPr>
          <p:cNvSpPr txBox="1"/>
          <p:nvPr/>
        </p:nvSpPr>
        <p:spPr>
          <a:xfrm>
            <a:off x="573484" y="5332642"/>
            <a:ext cx="9078119" cy="1631216"/>
          </a:xfrm>
          <a:prstGeom prst="rect">
            <a:avLst/>
          </a:prstGeom>
          <a:solidFill>
            <a:schemeClr val="accent6">
              <a:lumMod val="20000"/>
              <a:lumOff val="80000"/>
            </a:schemeClr>
          </a:solidFill>
        </p:spPr>
        <p:txBody>
          <a:bodyPr wrap="square" rtlCol="0">
            <a:spAutoFit/>
          </a:bodyPr>
          <a:lstStyle/>
          <a:p>
            <a:pPr marL="342900" indent="-342900">
              <a:buFont typeface="Arial" panose="020B0604020202020204" pitchFamily="34" charset="0"/>
              <a:buChar char="•"/>
            </a:pPr>
            <a:r>
              <a:rPr lang="en-US" sz="2000" dirty="0">
                <a:latin typeface="Arial Narrow" panose="020B0606020202030204" pitchFamily="34" charset="0"/>
              </a:rPr>
              <a:t>In a 3x3 neighborhood, to have the LBP of the center, we assign different weights to its neighbors, then compute the sum of weights for neighbors bigger than or equal to the center. Then we slide to the next 3x3 neighborhood. </a:t>
            </a:r>
          </a:p>
          <a:p>
            <a:pPr marL="342900" indent="-342900">
              <a:buFont typeface="Arial" panose="020B0604020202020204" pitchFamily="34" charset="0"/>
              <a:buChar char="•"/>
            </a:pPr>
            <a:r>
              <a:rPr lang="en-US" sz="2000" dirty="0">
                <a:latin typeface="Arial Narrow" panose="020B0606020202030204" pitchFamily="34" charset="0"/>
              </a:rPr>
              <a:t>Definition of neighborhood, weights, and the relation between center/  neighbors can be different.  </a:t>
            </a:r>
            <a:endParaRPr lang="en-SG" sz="2000" dirty="0">
              <a:latin typeface="Arial Narrow" panose="020B0606020202030204" pitchFamily="34" charset="0"/>
            </a:endParaRPr>
          </a:p>
        </p:txBody>
      </p:sp>
      <p:cxnSp>
        <p:nvCxnSpPr>
          <p:cNvPr id="4" name="Straight Connector 3">
            <a:extLst>
              <a:ext uri="{FF2B5EF4-FFF2-40B4-BE49-F238E27FC236}">
                <a16:creationId xmlns:a16="http://schemas.microsoft.com/office/drawing/2014/main" id="{9ED7E836-F6CA-4322-9BC7-0403CEB92F73}"/>
              </a:ext>
            </a:extLst>
          </p:cNvPr>
          <p:cNvCxnSpPr>
            <a:cxnSpLocks/>
          </p:cNvCxnSpPr>
          <p:nvPr/>
        </p:nvCxnSpPr>
        <p:spPr bwMode="auto">
          <a:xfrm>
            <a:off x="1189831" y="4026694"/>
            <a:ext cx="7239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37A98EF5-73AC-636B-237B-5E757DC9B3BC}"/>
              </a:ext>
            </a:extLst>
          </p:cNvPr>
          <p:cNvSpPr/>
          <p:nvPr/>
        </p:nvSpPr>
        <p:spPr bwMode="auto">
          <a:xfrm>
            <a:off x="4314031" y="1321666"/>
            <a:ext cx="2209800" cy="256504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anose="02020603050405020304" pitchFamily="18" charset="0"/>
            </a:endParaRPr>
          </a:p>
        </p:txBody>
      </p:sp>
    </p:spTree>
    <p:extLst>
      <p:ext uri="{BB962C8B-B14F-4D97-AF65-F5344CB8AC3E}">
        <p14:creationId xmlns:p14="http://schemas.microsoft.com/office/powerpoint/2010/main" val="214793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B420E-0829-4C41-A028-2008F150A70F}"/>
              </a:ext>
            </a:extLst>
          </p:cNvPr>
          <p:cNvSpPr>
            <a:spLocks noGrp="1"/>
          </p:cNvSpPr>
          <p:nvPr>
            <p:ph type="title"/>
          </p:nvPr>
        </p:nvSpPr>
        <p:spPr>
          <a:xfrm>
            <a:off x="580231" y="750094"/>
            <a:ext cx="7237412" cy="750094"/>
          </a:xfrm>
        </p:spPr>
        <p:txBody>
          <a:bodyPr/>
          <a:lstStyle/>
          <a:p>
            <a:r>
              <a:rPr lang="en-US" dirty="0"/>
              <a:t>Local Binary Pattern </a:t>
            </a:r>
            <a:endParaRPr lang="en-SG" dirty="0"/>
          </a:p>
        </p:txBody>
      </p:sp>
      <p:pic>
        <p:nvPicPr>
          <p:cNvPr id="6" name="Content Placeholder 5">
            <a:extLst>
              <a:ext uri="{FF2B5EF4-FFF2-40B4-BE49-F238E27FC236}">
                <a16:creationId xmlns:a16="http://schemas.microsoft.com/office/drawing/2014/main" id="{64D63586-897B-43D6-ABBC-E4CB10099D73}"/>
              </a:ext>
            </a:extLst>
          </p:cNvPr>
          <p:cNvPicPr>
            <a:picLocks noGrp="1" noChangeAspect="1"/>
          </p:cNvPicPr>
          <p:nvPr>
            <p:ph idx="1"/>
          </p:nvPr>
        </p:nvPicPr>
        <p:blipFill>
          <a:blip r:embed="rId2"/>
          <a:stretch>
            <a:fillRect/>
          </a:stretch>
        </p:blipFill>
        <p:spPr>
          <a:xfrm>
            <a:off x="1527691" y="1588294"/>
            <a:ext cx="7169705" cy="2590800"/>
          </a:xfrm>
          <a:prstGeom prst="rect">
            <a:avLst/>
          </a:prstGeom>
          <a:ln>
            <a:solidFill>
              <a:srgbClr val="FFC000"/>
            </a:solidFill>
          </a:ln>
        </p:spPr>
      </p:pic>
      <p:sp>
        <p:nvSpPr>
          <p:cNvPr id="2" name="Slide Number Placeholder 1">
            <a:extLst>
              <a:ext uri="{FF2B5EF4-FFF2-40B4-BE49-F238E27FC236}">
                <a16:creationId xmlns:a16="http://schemas.microsoft.com/office/drawing/2014/main" id="{BFC56396-E88D-4D6B-BBC6-87FF13758A88}"/>
              </a:ext>
            </a:extLst>
          </p:cNvPr>
          <p:cNvSpPr>
            <a:spLocks noGrp="1"/>
          </p:cNvSpPr>
          <p:nvPr>
            <p:ph type="sldNum" sz="quarter" idx="11"/>
          </p:nvPr>
        </p:nvSpPr>
        <p:spPr/>
        <p:txBody>
          <a:bodyPr/>
          <a:lstStyle/>
          <a:p>
            <a:pPr>
              <a:defRPr/>
            </a:pPr>
            <a:fld id="{D4E46795-C116-469A-A115-7FEE00A0AED0}" type="slidenum">
              <a:rPr lang="en-GB" smtClean="0"/>
              <a:pPr>
                <a:defRPr/>
              </a:pPr>
              <a:t>9</a:t>
            </a:fld>
            <a:endParaRPr lang="en-GB" sz="1600">
              <a:solidFill>
                <a:schemeClr val="tx1"/>
              </a:solidFill>
            </a:endParaRPr>
          </a:p>
        </p:txBody>
      </p:sp>
      <p:sp>
        <p:nvSpPr>
          <p:cNvPr id="3" name="Footer Placeholder 2">
            <a:extLst>
              <a:ext uri="{FF2B5EF4-FFF2-40B4-BE49-F238E27FC236}">
                <a16:creationId xmlns:a16="http://schemas.microsoft.com/office/drawing/2014/main" id="{87C9D077-906C-4D1F-A9BE-1EC988CA6A0D}"/>
              </a:ext>
            </a:extLst>
          </p:cNvPr>
          <p:cNvSpPr>
            <a:spLocks noGrp="1"/>
          </p:cNvSpPr>
          <p:nvPr>
            <p:ph type="ftr" sz="quarter" idx="12"/>
          </p:nvPr>
        </p:nvSpPr>
        <p:spPr/>
        <p:txBody>
          <a:bodyPr/>
          <a:lstStyle/>
          <a:p>
            <a:pPr>
              <a:defRPr/>
            </a:pPr>
            <a:r>
              <a:rPr lang="en-GB"/>
              <a:t>Texture</a:t>
            </a:r>
          </a:p>
        </p:txBody>
      </p:sp>
      <p:graphicFrame>
        <p:nvGraphicFramePr>
          <p:cNvPr id="7" name="Table 6">
            <a:extLst>
              <a:ext uri="{FF2B5EF4-FFF2-40B4-BE49-F238E27FC236}">
                <a16:creationId xmlns:a16="http://schemas.microsoft.com/office/drawing/2014/main" id="{8C5D2D88-6F61-4000-8A10-31CD9B1B6869}"/>
              </a:ext>
            </a:extLst>
          </p:cNvPr>
          <p:cNvGraphicFramePr>
            <a:graphicFrameLocks noGrp="1"/>
          </p:cNvGraphicFramePr>
          <p:nvPr>
            <p:extLst>
              <p:ext uri="{D42A27DB-BD31-4B8C-83A1-F6EECF244321}">
                <p14:modId xmlns:p14="http://schemas.microsoft.com/office/powerpoint/2010/main" val="3221162154"/>
              </p:ext>
            </p:extLst>
          </p:nvPr>
        </p:nvGraphicFramePr>
        <p:xfrm>
          <a:off x="580170" y="4267200"/>
          <a:ext cx="8868326" cy="2660535"/>
        </p:xfrm>
        <a:graphic>
          <a:graphicData uri="http://schemas.openxmlformats.org/drawingml/2006/table">
            <a:tbl>
              <a:tblPr>
                <a:tableStyleId>{5C22544A-7EE6-4342-B048-85BDC9FD1C3A}</a:tableStyleId>
              </a:tblPr>
              <a:tblGrid>
                <a:gridCol w="466754">
                  <a:extLst>
                    <a:ext uri="{9D8B030D-6E8A-4147-A177-3AD203B41FA5}">
                      <a16:colId xmlns:a16="http://schemas.microsoft.com/office/drawing/2014/main" val="1284837723"/>
                    </a:ext>
                  </a:extLst>
                </a:gridCol>
                <a:gridCol w="466754">
                  <a:extLst>
                    <a:ext uri="{9D8B030D-6E8A-4147-A177-3AD203B41FA5}">
                      <a16:colId xmlns:a16="http://schemas.microsoft.com/office/drawing/2014/main" val="1463244158"/>
                    </a:ext>
                  </a:extLst>
                </a:gridCol>
                <a:gridCol w="466754">
                  <a:extLst>
                    <a:ext uri="{9D8B030D-6E8A-4147-A177-3AD203B41FA5}">
                      <a16:colId xmlns:a16="http://schemas.microsoft.com/office/drawing/2014/main" val="4187057239"/>
                    </a:ext>
                  </a:extLst>
                </a:gridCol>
                <a:gridCol w="466754">
                  <a:extLst>
                    <a:ext uri="{9D8B030D-6E8A-4147-A177-3AD203B41FA5}">
                      <a16:colId xmlns:a16="http://schemas.microsoft.com/office/drawing/2014/main" val="3496009876"/>
                    </a:ext>
                  </a:extLst>
                </a:gridCol>
                <a:gridCol w="466754">
                  <a:extLst>
                    <a:ext uri="{9D8B030D-6E8A-4147-A177-3AD203B41FA5}">
                      <a16:colId xmlns:a16="http://schemas.microsoft.com/office/drawing/2014/main" val="2019021663"/>
                    </a:ext>
                  </a:extLst>
                </a:gridCol>
                <a:gridCol w="466754">
                  <a:extLst>
                    <a:ext uri="{9D8B030D-6E8A-4147-A177-3AD203B41FA5}">
                      <a16:colId xmlns:a16="http://schemas.microsoft.com/office/drawing/2014/main" val="3489300303"/>
                    </a:ext>
                  </a:extLst>
                </a:gridCol>
                <a:gridCol w="466754">
                  <a:extLst>
                    <a:ext uri="{9D8B030D-6E8A-4147-A177-3AD203B41FA5}">
                      <a16:colId xmlns:a16="http://schemas.microsoft.com/office/drawing/2014/main" val="2537828508"/>
                    </a:ext>
                  </a:extLst>
                </a:gridCol>
                <a:gridCol w="466754">
                  <a:extLst>
                    <a:ext uri="{9D8B030D-6E8A-4147-A177-3AD203B41FA5}">
                      <a16:colId xmlns:a16="http://schemas.microsoft.com/office/drawing/2014/main" val="3248635777"/>
                    </a:ext>
                  </a:extLst>
                </a:gridCol>
                <a:gridCol w="466754">
                  <a:extLst>
                    <a:ext uri="{9D8B030D-6E8A-4147-A177-3AD203B41FA5}">
                      <a16:colId xmlns:a16="http://schemas.microsoft.com/office/drawing/2014/main" val="3308157871"/>
                    </a:ext>
                  </a:extLst>
                </a:gridCol>
                <a:gridCol w="466754">
                  <a:extLst>
                    <a:ext uri="{9D8B030D-6E8A-4147-A177-3AD203B41FA5}">
                      <a16:colId xmlns:a16="http://schemas.microsoft.com/office/drawing/2014/main" val="926771598"/>
                    </a:ext>
                  </a:extLst>
                </a:gridCol>
                <a:gridCol w="466754">
                  <a:extLst>
                    <a:ext uri="{9D8B030D-6E8A-4147-A177-3AD203B41FA5}">
                      <a16:colId xmlns:a16="http://schemas.microsoft.com/office/drawing/2014/main" val="1531795936"/>
                    </a:ext>
                  </a:extLst>
                </a:gridCol>
                <a:gridCol w="466754">
                  <a:extLst>
                    <a:ext uri="{9D8B030D-6E8A-4147-A177-3AD203B41FA5}">
                      <a16:colId xmlns:a16="http://schemas.microsoft.com/office/drawing/2014/main" val="2104549732"/>
                    </a:ext>
                  </a:extLst>
                </a:gridCol>
                <a:gridCol w="466754">
                  <a:extLst>
                    <a:ext uri="{9D8B030D-6E8A-4147-A177-3AD203B41FA5}">
                      <a16:colId xmlns:a16="http://schemas.microsoft.com/office/drawing/2014/main" val="779595361"/>
                    </a:ext>
                  </a:extLst>
                </a:gridCol>
                <a:gridCol w="466754">
                  <a:extLst>
                    <a:ext uri="{9D8B030D-6E8A-4147-A177-3AD203B41FA5}">
                      <a16:colId xmlns:a16="http://schemas.microsoft.com/office/drawing/2014/main" val="3105643621"/>
                    </a:ext>
                  </a:extLst>
                </a:gridCol>
                <a:gridCol w="466754">
                  <a:extLst>
                    <a:ext uri="{9D8B030D-6E8A-4147-A177-3AD203B41FA5}">
                      <a16:colId xmlns:a16="http://schemas.microsoft.com/office/drawing/2014/main" val="1495421554"/>
                    </a:ext>
                  </a:extLst>
                </a:gridCol>
                <a:gridCol w="466754">
                  <a:extLst>
                    <a:ext uri="{9D8B030D-6E8A-4147-A177-3AD203B41FA5}">
                      <a16:colId xmlns:a16="http://schemas.microsoft.com/office/drawing/2014/main" val="2095382546"/>
                    </a:ext>
                  </a:extLst>
                </a:gridCol>
                <a:gridCol w="466754">
                  <a:extLst>
                    <a:ext uri="{9D8B030D-6E8A-4147-A177-3AD203B41FA5}">
                      <a16:colId xmlns:a16="http://schemas.microsoft.com/office/drawing/2014/main" val="1306555678"/>
                    </a:ext>
                  </a:extLst>
                </a:gridCol>
                <a:gridCol w="466754">
                  <a:extLst>
                    <a:ext uri="{9D8B030D-6E8A-4147-A177-3AD203B41FA5}">
                      <a16:colId xmlns:a16="http://schemas.microsoft.com/office/drawing/2014/main" val="3374136557"/>
                    </a:ext>
                  </a:extLst>
                </a:gridCol>
                <a:gridCol w="466754">
                  <a:extLst>
                    <a:ext uri="{9D8B030D-6E8A-4147-A177-3AD203B41FA5}">
                      <a16:colId xmlns:a16="http://schemas.microsoft.com/office/drawing/2014/main" val="2211700835"/>
                    </a:ext>
                  </a:extLst>
                </a:gridCol>
              </a:tblGrid>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19537347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7091606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80246735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2737243"/>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84880157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2444793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77761760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0176158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2061058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17128145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7837096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32768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494208677"/>
                  </a:ext>
                </a:extLst>
              </a:tr>
              <a:tr h="213674">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16384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072943626"/>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8192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85007925"/>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4096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738806478"/>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2048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56912101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1024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512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256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6662222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dirty="0">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6245453"/>
                  </a:ext>
                </a:extLst>
              </a:tr>
            </a:tbl>
          </a:graphicData>
        </a:graphic>
      </p:graphicFrame>
      <p:pic>
        <p:nvPicPr>
          <p:cNvPr id="5" name="Picture 4">
            <a:extLst>
              <a:ext uri="{FF2B5EF4-FFF2-40B4-BE49-F238E27FC236}">
                <a16:creationId xmlns:a16="http://schemas.microsoft.com/office/drawing/2014/main" id="{34EF69A4-85D7-1FBE-F6D4-1907D42C4434}"/>
              </a:ext>
            </a:extLst>
          </p:cNvPr>
          <p:cNvPicPr>
            <a:picLocks noChangeAspect="1"/>
          </p:cNvPicPr>
          <p:nvPr/>
        </p:nvPicPr>
        <p:blipFill>
          <a:blip r:embed="rId3"/>
          <a:stretch>
            <a:fillRect/>
          </a:stretch>
        </p:blipFill>
        <p:spPr>
          <a:xfrm>
            <a:off x="1337683" y="4492567"/>
            <a:ext cx="7353300" cy="2209800"/>
          </a:xfrm>
          <a:prstGeom prst="rect">
            <a:avLst/>
          </a:prstGeom>
        </p:spPr>
      </p:pic>
    </p:spTree>
    <p:extLst>
      <p:ext uri="{BB962C8B-B14F-4D97-AF65-F5344CB8AC3E}">
        <p14:creationId xmlns:p14="http://schemas.microsoft.com/office/powerpoint/2010/main" val="903746772"/>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27595</TotalTime>
  <Words>731</Words>
  <Application>Microsoft Macintosh PowerPoint</Application>
  <PresentationFormat>Custom</PresentationFormat>
  <Paragraphs>221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Narrow</vt:lpstr>
      <vt:lpstr>Calibri</vt:lpstr>
      <vt:lpstr>Cambria Math</vt:lpstr>
      <vt:lpstr>Showcard Gothic</vt:lpstr>
      <vt:lpstr>Symbol</vt:lpstr>
      <vt:lpstr>Times</vt:lpstr>
      <vt:lpstr>Times New Roman</vt:lpstr>
      <vt:lpstr>Blank</vt:lpstr>
      <vt:lpstr>PowerPoint Presentation</vt:lpstr>
      <vt:lpstr>Categories </vt:lpstr>
      <vt:lpstr>Importance </vt:lpstr>
      <vt:lpstr>Texture Processing/ Analytics</vt:lpstr>
      <vt:lpstr>Texture Processing</vt:lpstr>
      <vt:lpstr>Statistical Methods</vt:lpstr>
      <vt:lpstr>Local Binary Pattern (LBP)</vt:lpstr>
      <vt:lpstr>Statistical Methods: TUS and LBP</vt:lpstr>
      <vt:lpstr>Local Binary Pattern </vt:lpstr>
      <vt:lpstr>Grey-level Co-occurrence Matrices</vt:lpstr>
      <vt:lpstr>Statistical Methods: GLCM  Grey-level Co-occurrence Matrices</vt:lpstr>
      <vt:lpstr>Statistical Methods: GLCM  Grey-level Co-occurrence Matrices</vt:lpstr>
      <vt:lpstr>Statistical Methods: GLCM  Grey-level Co-occurrence Matrices</vt:lpstr>
      <vt:lpstr>Statistical Methods: GLCM  Grey-level Co-occurrence Matrices</vt:lpstr>
      <vt:lpstr>Statistical Methods: GLCM  Grey-level Co-occurrence Matrices</vt:lpstr>
      <vt:lpstr>Statistical Methods: GLCM  Grey-level Co-occurrence Matrices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Cao Xiao</cp:lastModifiedBy>
  <cp:revision>297</cp:revision>
  <cp:lastPrinted>2022-10-06T06:19:35Z</cp:lastPrinted>
  <dcterms:created xsi:type="dcterms:W3CDTF">2001-10-04T11:39:11Z</dcterms:created>
  <dcterms:modified xsi:type="dcterms:W3CDTF">2023-09-17T18:50:54Z</dcterms:modified>
</cp:coreProperties>
</file>